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2" r:id="rId1"/>
  </p:sldMasterIdLst>
  <p:notesMasterIdLst>
    <p:notesMasterId r:id="rId18"/>
  </p:notesMasterIdLst>
  <p:sldIdLst>
    <p:sldId id="291" r:id="rId2"/>
    <p:sldId id="284" r:id="rId3"/>
    <p:sldId id="259" r:id="rId4"/>
    <p:sldId id="275" r:id="rId5"/>
    <p:sldId id="269" r:id="rId6"/>
    <p:sldId id="285" r:id="rId7"/>
    <p:sldId id="283" r:id="rId8"/>
    <p:sldId id="287" r:id="rId9"/>
    <p:sldId id="294" r:id="rId10"/>
    <p:sldId id="271" r:id="rId11"/>
    <p:sldId id="292" r:id="rId12"/>
    <p:sldId id="293" r:id="rId13"/>
    <p:sldId id="295" r:id="rId14"/>
    <p:sldId id="290" r:id="rId15"/>
    <p:sldId id="273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0B31400-A473-4BB8-8D91-E62B4E362D02}">
          <p14:sldIdLst>
            <p14:sldId id="291"/>
            <p14:sldId id="284"/>
            <p14:sldId id="259"/>
            <p14:sldId id="275"/>
            <p14:sldId id="269"/>
            <p14:sldId id="285"/>
            <p14:sldId id="283"/>
            <p14:sldId id="287"/>
            <p14:sldId id="294"/>
            <p14:sldId id="271"/>
            <p14:sldId id="292"/>
            <p14:sldId id="293"/>
            <p14:sldId id="295"/>
            <p14:sldId id="290"/>
            <p14:sldId id="273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81B63B-E130-4D09-9055-F1F36E21D828}" v="1" dt="2018-12-05T00:20:30.269"/>
    <p1510:client id="{8157E838-F57B-747F-39CF-C115F2740B16}" v="22" dt="2018-12-05T00:49:02.157"/>
    <p1510:client id="{F70FD09D-F0F2-334D-80FB-B12E8F7BDE57}" v="391" dt="2018-12-05T00:59:01.3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914" autoAdjust="0"/>
  </p:normalViewPr>
  <p:slideViewPr>
    <p:cSldViewPr snapToGrid="0">
      <p:cViewPr varScale="1">
        <p:scale>
          <a:sx n="71" d="100"/>
          <a:sy n="71" d="100"/>
        </p:scale>
        <p:origin x="110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9082c4fd264c2a09451711a209e5fd419ae0522849f4ea023a3527aeb7cb0561::" providerId="AD" clId="Web-{8157E838-F57B-747F-39CF-C115F2740B16}"/>
    <pc:docChg chg="addSld modSld">
      <pc:chgData name="Guest User" userId="S::urn:spo:anon#9082c4fd264c2a09451711a209e5fd419ae0522849f4ea023a3527aeb7cb0561::" providerId="AD" clId="Web-{8157E838-F57B-747F-39CF-C115F2740B16}" dt="2018-12-05T00:49:02.157" v="24" actId="20577"/>
      <pc:docMkLst>
        <pc:docMk/>
      </pc:docMkLst>
      <pc:sldChg chg="addSp modSp new">
        <pc:chgData name="Guest User" userId="S::urn:spo:anon#9082c4fd264c2a09451711a209e5fd419ae0522849f4ea023a3527aeb7cb0561::" providerId="AD" clId="Web-{8157E838-F57B-747F-39CF-C115F2740B16}" dt="2018-12-05T00:49:02.157" v="23" actId="20577"/>
        <pc:sldMkLst>
          <pc:docMk/>
          <pc:sldMk cId="31369817" sldId="267"/>
        </pc:sldMkLst>
        <pc:spChg chg="add mod">
          <ac:chgData name="Guest User" userId="S::urn:spo:anon#9082c4fd264c2a09451711a209e5fd419ae0522849f4ea023a3527aeb7cb0561::" providerId="AD" clId="Web-{8157E838-F57B-747F-39CF-C115F2740B16}" dt="2018-12-05T00:49:02.157" v="23" actId="20577"/>
          <ac:spMkLst>
            <pc:docMk/>
            <pc:sldMk cId="31369817" sldId="267"/>
            <ac:spMk id="2" creationId="{D58D69E0-FB77-450F-BA5F-5F48CA531311}"/>
          </ac:spMkLst>
        </pc:spChg>
      </pc:sldChg>
    </pc:docChg>
  </pc:docChgLst>
  <pc:docChgLst>
    <pc:chgData name="Shubham Gupta" userId="8daa0aad-5865-4983-8e57-cfaf2b4f40f7" providerId="ADAL" clId="{F70FD09D-F0F2-334D-80FB-B12E8F7BDE57}"/>
    <pc:docChg chg="custSel addSld delSld modSld">
      <pc:chgData name="Shubham Gupta" userId="8daa0aad-5865-4983-8e57-cfaf2b4f40f7" providerId="ADAL" clId="{F70FD09D-F0F2-334D-80FB-B12E8F7BDE57}" dt="2018-12-05T00:59:01.363" v="435" actId="20577"/>
      <pc:docMkLst>
        <pc:docMk/>
      </pc:docMkLst>
      <pc:sldChg chg="modSp">
        <pc:chgData name="Shubham Gupta" userId="8daa0aad-5865-4983-8e57-cfaf2b4f40f7" providerId="ADAL" clId="{F70FD09D-F0F2-334D-80FB-B12E8F7BDE57}" dt="2018-12-05T00:51:09.494" v="373" actId="20577"/>
        <pc:sldMkLst>
          <pc:docMk/>
          <pc:sldMk cId="2941540522" sldId="257"/>
        </pc:sldMkLst>
        <pc:spChg chg="mod">
          <ac:chgData name="Shubham Gupta" userId="8daa0aad-5865-4983-8e57-cfaf2b4f40f7" providerId="ADAL" clId="{F70FD09D-F0F2-334D-80FB-B12E8F7BDE57}" dt="2018-12-05T00:51:09.494" v="373" actId="20577"/>
          <ac:spMkLst>
            <pc:docMk/>
            <pc:sldMk cId="2941540522" sldId="257"/>
            <ac:spMk id="3" creationId="{F541E18A-93DA-7B41-953F-E1EE89033458}"/>
          </ac:spMkLst>
        </pc:spChg>
      </pc:sldChg>
      <pc:sldChg chg="modSp">
        <pc:chgData name="Shubham Gupta" userId="8daa0aad-5865-4983-8e57-cfaf2b4f40f7" providerId="ADAL" clId="{F70FD09D-F0F2-334D-80FB-B12E8F7BDE57}" dt="2018-12-05T00:43:12.767" v="203" actId="20577"/>
        <pc:sldMkLst>
          <pc:docMk/>
          <pc:sldMk cId="1681808400" sldId="259"/>
        </pc:sldMkLst>
        <pc:spChg chg="mod">
          <ac:chgData name="Shubham Gupta" userId="8daa0aad-5865-4983-8e57-cfaf2b4f40f7" providerId="ADAL" clId="{F70FD09D-F0F2-334D-80FB-B12E8F7BDE57}" dt="2018-12-05T00:43:12.767" v="203" actId="20577"/>
          <ac:spMkLst>
            <pc:docMk/>
            <pc:sldMk cId="1681808400" sldId="259"/>
            <ac:spMk id="3" creationId="{0C616756-D1F9-7544-A9C2-537FC9D5D1CD}"/>
          </ac:spMkLst>
        </pc:spChg>
      </pc:sldChg>
      <pc:sldChg chg="modSp add">
        <pc:chgData name="Shubham Gupta" userId="8daa0aad-5865-4983-8e57-cfaf2b4f40f7" providerId="ADAL" clId="{F70FD09D-F0F2-334D-80FB-B12E8F7BDE57}" dt="2018-12-05T00:26:00.340" v="77" actId="20577"/>
        <pc:sldMkLst>
          <pc:docMk/>
          <pc:sldMk cId="595255296" sldId="264"/>
        </pc:sldMkLst>
        <pc:spChg chg="mod">
          <ac:chgData name="Shubham Gupta" userId="8daa0aad-5865-4983-8e57-cfaf2b4f40f7" providerId="ADAL" clId="{F70FD09D-F0F2-334D-80FB-B12E8F7BDE57}" dt="2018-12-05T00:16:10.921" v="45" actId="20577"/>
          <ac:spMkLst>
            <pc:docMk/>
            <pc:sldMk cId="595255296" sldId="264"/>
            <ac:spMk id="2" creationId="{2FE336CE-1F64-334E-B620-8A3C7A05E4B2}"/>
          </ac:spMkLst>
        </pc:spChg>
        <pc:spChg chg="mod">
          <ac:chgData name="Shubham Gupta" userId="8daa0aad-5865-4983-8e57-cfaf2b4f40f7" providerId="ADAL" clId="{F70FD09D-F0F2-334D-80FB-B12E8F7BDE57}" dt="2018-12-05T00:15:55.299" v="22" actId="20577"/>
          <ac:spMkLst>
            <pc:docMk/>
            <pc:sldMk cId="595255296" sldId="264"/>
            <ac:spMk id="3" creationId="{B93BEA85-A9E3-9749-BF11-004312E6F557}"/>
          </ac:spMkLst>
        </pc:spChg>
        <pc:spChg chg="mod">
          <ac:chgData name="Shubham Gupta" userId="8daa0aad-5865-4983-8e57-cfaf2b4f40f7" providerId="ADAL" clId="{F70FD09D-F0F2-334D-80FB-B12E8F7BDE57}" dt="2018-12-05T00:24:16.868" v="56" actId="20577"/>
          <ac:spMkLst>
            <pc:docMk/>
            <pc:sldMk cId="595255296" sldId="264"/>
            <ac:spMk id="4" creationId="{3C0B62DC-E1B1-764B-9D6D-3A013D06BB44}"/>
          </ac:spMkLst>
        </pc:spChg>
        <pc:spChg chg="mod">
          <ac:chgData name="Shubham Gupta" userId="8daa0aad-5865-4983-8e57-cfaf2b4f40f7" providerId="ADAL" clId="{F70FD09D-F0F2-334D-80FB-B12E8F7BDE57}" dt="2018-12-05T00:16:00.909" v="33" actId="20577"/>
          <ac:spMkLst>
            <pc:docMk/>
            <pc:sldMk cId="595255296" sldId="264"/>
            <ac:spMk id="5" creationId="{11C5284D-F6E7-4046-9018-38A1C6C55D9E}"/>
          </ac:spMkLst>
        </pc:spChg>
        <pc:spChg chg="mod">
          <ac:chgData name="Shubham Gupta" userId="8daa0aad-5865-4983-8e57-cfaf2b4f40f7" providerId="ADAL" clId="{F70FD09D-F0F2-334D-80FB-B12E8F7BDE57}" dt="2018-12-05T00:26:00.340" v="77" actId="20577"/>
          <ac:spMkLst>
            <pc:docMk/>
            <pc:sldMk cId="595255296" sldId="264"/>
            <ac:spMk id="6" creationId="{FB3854EE-1D8D-974C-8839-072688AE4C58}"/>
          </ac:spMkLst>
        </pc:spChg>
      </pc:sldChg>
      <pc:sldChg chg="modSp add">
        <pc:chgData name="Shubham Gupta" userId="8daa0aad-5865-4983-8e57-cfaf2b4f40f7" providerId="ADAL" clId="{F70FD09D-F0F2-334D-80FB-B12E8F7BDE57}" dt="2018-12-05T00:57:07.273" v="414" actId="20577"/>
        <pc:sldMkLst>
          <pc:docMk/>
          <pc:sldMk cId="3633365471" sldId="265"/>
        </pc:sldMkLst>
        <pc:spChg chg="mod">
          <ac:chgData name="Shubham Gupta" userId="8daa0aad-5865-4983-8e57-cfaf2b4f40f7" providerId="ADAL" clId="{F70FD09D-F0F2-334D-80FB-B12E8F7BDE57}" dt="2018-12-05T00:56:29.156" v="374" actId="1076"/>
          <ac:spMkLst>
            <pc:docMk/>
            <pc:sldMk cId="3633365471" sldId="265"/>
            <ac:spMk id="2" creationId="{10E9647A-C4CF-FA40-9E2E-C28D57A9B602}"/>
          </ac:spMkLst>
        </pc:spChg>
        <pc:spChg chg="mod">
          <ac:chgData name="Shubham Gupta" userId="8daa0aad-5865-4983-8e57-cfaf2b4f40f7" providerId="ADAL" clId="{F70FD09D-F0F2-334D-80FB-B12E8F7BDE57}" dt="2018-12-05T00:26:45.648" v="126" actId="20577"/>
          <ac:spMkLst>
            <pc:docMk/>
            <pc:sldMk cId="3633365471" sldId="265"/>
            <ac:spMk id="3" creationId="{ADA1F7D7-9A46-8D40-B0C1-93F8E1FEA5CA}"/>
          </ac:spMkLst>
        </pc:spChg>
        <pc:spChg chg="mod">
          <ac:chgData name="Shubham Gupta" userId="8daa0aad-5865-4983-8e57-cfaf2b4f40f7" providerId="ADAL" clId="{F70FD09D-F0F2-334D-80FB-B12E8F7BDE57}" dt="2018-12-05T00:57:07.273" v="414" actId="20577"/>
          <ac:spMkLst>
            <pc:docMk/>
            <pc:sldMk cId="3633365471" sldId="265"/>
            <ac:spMk id="4" creationId="{3EBA8942-69E2-6A45-89A3-AD9F20F6103B}"/>
          </ac:spMkLst>
        </pc:spChg>
      </pc:sldChg>
      <pc:sldChg chg="modSp add">
        <pc:chgData name="Shubham Gupta" userId="8daa0aad-5865-4983-8e57-cfaf2b4f40f7" providerId="ADAL" clId="{F70FD09D-F0F2-334D-80FB-B12E8F7BDE57}" dt="2018-12-05T00:47:12.525" v="306" actId="20577"/>
        <pc:sldMkLst>
          <pc:docMk/>
          <pc:sldMk cId="1331714005" sldId="266"/>
        </pc:sldMkLst>
        <pc:spChg chg="mod">
          <ac:chgData name="Shubham Gupta" userId="8daa0aad-5865-4983-8e57-cfaf2b4f40f7" providerId="ADAL" clId="{F70FD09D-F0F2-334D-80FB-B12E8F7BDE57}" dt="2018-12-05T00:47:12.525" v="306" actId="20577"/>
          <ac:spMkLst>
            <pc:docMk/>
            <pc:sldMk cId="1331714005" sldId="266"/>
            <ac:spMk id="2" creationId="{F6DCDCD4-A09C-F140-BF96-3C9791A9238F}"/>
          </ac:spMkLst>
        </pc:spChg>
      </pc:sldChg>
      <pc:sldChg chg="modSp add">
        <pc:chgData name="Shubham Gupta" userId="8daa0aad-5865-4983-8e57-cfaf2b4f40f7" providerId="ADAL" clId="{F70FD09D-F0F2-334D-80FB-B12E8F7BDE57}" dt="2018-12-05T00:48:21.160" v="321" actId="20577"/>
        <pc:sldMkLst>
          <pc:docMk/>
          <pc:sldMk cId="2591059940" sldId="268"/>
        </pc:sldMkLst>
        <pc:spChg chg="mod">
          <ac:chgData name="Shubham Gupta" userId="8daa0aad-5865-4983-8e57-cfaf2b4f40f7" providerId="ADAL" clId="{F70FD09D-F0F2-334D-80FB-B12E8F7BDE57}" dt="2018-12-05T00:48:21.160" v="321" actId="20577"/>
          <ac:spMkLst>
            <pc:docMk/>
            <pc:sldMk cId="2591059940" sldId="268"/>
            <ac:spMk id="2" creationId="{92381B9C-F82F-ED43-8322-CADC930ADB13}"/>
          </ac:spMkLst>
        </pc:spChg>
      </pc:sldChg>
      <pc:sldChg chg="add del">
        <pc:chgData name="Shubham Gupta" userId="8daa0aad-5865-4983-8e57-cfaf2b4f40f7" providerId="ADAL" clId="{F70FD09D-F0F2-334D-80FB-B12E8F7BDE57}" dt="2018-12-05T00:49:57.831" v="323" actId="2696"/>
        <pc:sldMkLst>
          <pc:docMk/>
          <pc:sldMk cId="908688600" sldId="269"/>
        </pc:sldMkLst>
      </pc:sldChg>
      <pc:sldChg chg="modSp add">
        <pc:chgData name="Shubham Gupta" userId="8daa0aad-5865-4983-8e57-cfaf2b4f40f7" providerId="ADAL" clId="{F70FD09D-F0F2-334D-80FB-B12E8F7BDE57}" dt="2018-12-05T00:50:05.759" v="338" actId="20577"/>
        <pc:sldMkLst>
          <pc:docMk/>
          <pc:sldMk cId="4147518942" sldId="269"/>
        </pc:sldMkLst>
        <pc:spChg chg="mod">
          <ac:chgData name="Shubham Gupta" userId="8daa0aad-5865-4983-8e57-cfaf2b4f40f7" providerId="ADAL" clId="{F70FD09D-F0F2-334D-80FB-B12E8F7BDE57}" dt="2018-12-05T00:50:05.759" v="338" actId="20577"/>
          <ac:spMkLst>
            <pc:docMk/>
            <pc:sldMk cId="4147518942" sldId="269"/>
            <ac:spMk id="2" creationId="{C5AD167A-3720-D140-AABD-C573CD4DD41B}"/>
          </ac:spMkLst>
        </pc:spChg>
      </pc:sldChg>
      <pc:sldChg chg="add del">
        <pc:chgData name="Shubham Gupta" userId="8daa0aad-5865-4983-8e57-cfaf2b4f40f7" providerId="ADAL" clId="{F70FD09D-F0F2-334D-80FB-B12E8F7BDE57}" dt="2018-12-05T00:58:34.693" v="416" actId="2696"/>
        <pc:sldMkLst>
          <pc:docMk/>
          <pc:sldMk cId="2554505941" sldId="270"/>
        </pc:sldMkLst>
      </pc:sldChg>
      <pc:sldChg chg="modSp add">
        <pc:chgData name="Shubham Gupta" userId="8daa0aad-5865-4983-8e57-cfaf2b4f40f7" providerId="ADAL" clId="{F70FD09D-F0F2-334D-80FB-B12E8F7BDE57}" dt="2018-12-05T00:59:01.363" v="435" actId="20577"/>
        <pc:sldMkLst>
          <pc:docMk/>
          <pc:sldMk cId="2610111265" sldId="270"/>
        </pc:sldMkLst>
        <pc:spChg chg="mod">
          <ac:chgData name="Shubham Gupta" userId="8daa0aad-5865-4983-8e57-cfaf2b4f40f7" providerId="ADAL" clId="{F70FD09D-F0F2-334D-80FB-B12E8F7BDE57}" dt="2018-12-05T00:59:01.363" v="435" actId="20577"/>
          <ac:spMkLst>
            <pc:docMk/>
            <pc:sldMk cId="2610111265" sldId="270"/>
            <ac:spMk id="2" creationId="{21206A98-9E63-7743-B424-B8299BAB621C}"/>
          </ac:spMkLst>
        </pc:spChg>
      </pc:sldChg>
    </pc:docChg>
  </pc:docChgLst>
  <pc:docChgLst>
    <pc:chgData name="Yuvraj Gupta" userId="S::gupta485@purdue.edu::e8745839-60ba-47ba-93e1-9c9799790994" providerId="AD" clId="Web-{C981B63B-E130-4D09-9055-F1F36E21D828}"/>
    <pc:docChg chg="modSld">
      <pc:chgData name="Yuvraj Gupta" userId="S::gupta485@purdue.edu::e8745839-60ba-47ba-93e1-9c9799790994" providerId="AD" clId="Web-{C981B63B-E130-4D09-9055-F1F36E21D828}" dt="2018-12-05T00:20:30.269" v="0" actId="20577"/>
      <pc:docMkLst>
        <pc:docMk/>
      </pc:docMkLst>
      <pc:sldChg chg="modSp">
        <pc:chgData name="Yuvraj Gupta" userId="S::gupta485@purdue.edu::e8745839-60ba-47ba-93e1-9c9799790994" providerId="AD" clId="Web-{C981B63B-E130-4D09-9055-F1F36E21D828}" dt="2018-12-05T00:20:30.269" v="0" actId="20577"/>
        <pc:sldMkLst>
          <pc:docMk/>
          <pc:sldMk cId="1481052111" sldId="256"/>
        </pc:sldMkLst>
        <pc:spChg chg="mod">
          <ac:chgData name="Yuvraj Gupta" userId="S::gupta485@purdue.edu::e8745839-60ba-47ba-93e1-9c9799790994" providerId="AD" clId="Web-{C981B63B-E130-4D09-9055-F1F36E21D828}" dt="2018-12-05T00:20:30.269" v="0" actId="20577"/>
          <ac:spMkLst>
            <pc:docMk/>
            <pc:sldMk cId="1481052111" sldId="256"/>
            <ac:spMk id="2" creationId="{68F7C259-D420-6043-A6C7-3D211B228DBD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6.svg"/><Relationship Id="rId4" Type="http://schemas.openxmlformats.org/officeDocument/2006/relationships/image" Target="../media/image21.svg"/><Relationship Id="rId9" Type="http://schemas.openxmlformats.org/officeDocument/2006/relationships/image" Target="../media/image2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6.svg"/><Relationship Id="rId4" Type="http://schemas.openxmlformats.org/officeDocument/2006/relationships/image" Target="../media/image21.svg"/><Relationship Id="rId9" Type="http://schemas.openxmlformats.org/officeDocument/2006/relationships/image" Target="../media/image2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74B3C8-2C95-4250-9C93-E350C4BDE183}" type="doc">
      <dgm:prSet loTypeId="urn:microsoft.com/office/officeart/2018/5/layout/IconLeafLabelList" loCatId="icon" qsTypeId="urn:microsoft.com/office/officeart/2005/8/quickstyle/simple4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2DFA430C-CA0E-4D2E-B51B-53F389FF22CE}">
      <dgm:prSet custT="1"/>
      <dgm:spPr/>
      <dgm:t>
        <a:bodyPr/>
        <a:lstStyle/>
        <a:p>
          <a:pPr>
            <a:defRPr cap="all"/>
          </a:pPr>
          <a:r>
            <a:rPr lang="en-US" sz="2000" dirty="0"/>
            <a:t>Craigslist has become the single largest information exchange about rental housing market in the USA</a:t>
          </a:r>
        </a:p>
      </dgm:t>
    </dgm:pt>
    <dgm:pt modelId="{949091CC-D4F7-4C06-8DE6-5F343BCE6FEE}" type="parTrans" cxnId="{592FAA0F-7B27-4E2D-9CA1-AA096D2827DE}">
      <dgm:prSet/>
      <dgm:spPr/>
      <dgm:t>
        <a:bodyPr/>
        <a:lstStyle/>
        <a:p>
          <a:endParaRPr lang="en-US"/>
        </a:p>
      </dgm:t>
    </dgm:pt>
    <dgm:pt modelId="{5E6BCC94-0526-4188-B09F-1F365A771B38}" type="sibTrans" cxnId="{592FAA0F-7B27-4E2D-9CA1-AA096D2827DE}">
      <dgm:prSet/>
      <dgm:spPr/>
      <dgm:t>
        <a:bodyPr/>
        <a:lstStyle/>
        <a:p>
          <a:endParaRPr lang="en-US"/>
        </a:p>
      </dgm:t>
    </dgm:pt>
    <dgm:pt modelId="{59E0DD8F-AD39-4DEC-B08B-913EE0184458}">
      <dgm:prSet custT="1"/>
      <dgm:spPr/>
      <dgm:t>
        <a:bodyPr/>
        <a:lstStyle/>
        <a:p>
          <a:pPr>
            <a:defRPr cap="all"/>
          </a:pPr>
          <a:r>
            <a:rPr lang="en-US" sz="2000" dirty="0"/>
            <a:t>The average American will move 11.4 times in their lives </a:t>
          </a:r>
        </a:p>
      </dgm:t>
    </dgm:pt>
    <dgm:pt modelId="{AB9264EE-7915-4C76-8B70-4FA5282B4E52}" type="parTrans" cxnId="{8B8B7B50-A34D-49C6-9097-3880251018BC}">
      <dgm:prSet/>
      <dgm:spPr/>
      <dgm:t>
        <a:bodyPr/>
        <a:lstStyle/>
        <a:p>
          <a:endParaRPr lang="en-US"/>
        </a:p>
      </dgm:t>
    </dgm:pt>
    <dgm:pt modelId="{3A71E65B-11F6-44F3-843C-610AFF63FB06}" type="sibTrans" cxnId="{8B8B7B50-A34D-49C6-9097-3880251018BC}">
      <dgm:prSet/>
      <dgm:spPr/>
      <dgm:t>
        <a:bodyPr/>
        <a:lstStyle/>
        <a:p>
          <a:endParaRPr lang="en-US"/>
        </a:p>
      </dgm:t>
    </dgm:pt>
    <dgm:pt modelId="{52957ACA-9531-456D-882A-1DE1413637F8}">
      <dgm:prSet custT="1"/>
      <dgm:spPr/>
      <dgm:t>
        <a:bodyPr/>
        <a:lstStyle/>
        <a:p>
          <a:pPr>
            <a:defRPr cap="all"/>
          </a:pPr>
          <a:r>
            <a:rPr lang="en-US" sz="2000" dirty="0"/>
            <a:t>Millions of new listings are added monthly</a:t>
          </a:r>
        </a:p>
      </dgm:t>
    </dgm:pt>
    <dgm:pt modelId="{728B0607-2CF4-4680-9059-955B9BD39FB6}" type="parTrans" cxnId="{2174D160-D798-4A30-9FAC-98748410ACDA}">
      <dgm:prSet/>
      <dgm:spPr/>
      <dgm:t>
        <a:bodyPr/>
        <a:lstStyle/>
        <a:p>
          <a:endParaRPr lang="en-US"/>
        </a:p>
      </dgm:t>
    </dgm:pt>
    <dgm:pt modelId="{3E99A491-E73F-4B1A-A367-3E7FF102F000}" type="sibTrans" cxnId="{2174D160-D798-4A30-9FAC-98748410ACDA}">
      <dgm:prSet/>
      <dgm:spPr/>
      <dgm:t>
        <a:bodyPr/>
        <a:lstStyle/>
        <a:p>
          <a:endParaRPr lang="en-US"/>
        </a:p>
      </dgm:t>
    </dgm:pt>
    <dgm:pt modelId="{EE40FCB9-A9D7-40DB-B74B-8519372E6EBD}" type="pres">
      <dgm:prSet presAssocID="{F774B3C8-2C95-4250-9C93-E350C4BDE183}" presName="root" presStyleCnt="0">
        <dgm:presLayoutVars>
          <dgm:dir/>
          <dgm:resizeHandles val="exact"/>
        </dgm:presLayoutVars>
      </dgm:prSet>
      <dgm:spPr/>
    </dgm:pt>
    <dgm:pt modelId="{34B65B55-D943-4B78-B7A4-F528C227A6F3}" type="pres">
      <dgm:prSet presAssocID="{2DFA430C-CA0E-4D2E-B51B-53F389FF22CE}" presName="compNode" presStyleCnt="0"/>
      <dgm:spPr/>
    </dgm:pt>
    <dgm:pt modelId="{A1EEC49A-890A-4093-93D4-563CEA196623}" type="pres">
      <dgm:prSet presAssocID="{2DFA430C-CA0E-4D2E-B51B-53F389FF22CE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674C6F1-9CCA-4083-92ED-7F003F4EBF4F}" type="pres">
      <dgm:prSet presAssocID="{2DFA430C-CA0E-4D2E-B51B-53F389FF22C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4ECC4CCE-B992-4B53-BEC5-27849C438BAF}" type="pres">
      <dgm:prSet presAssocID="{2DFA430C-CA0E-4D2E-B51B-53F389FF22CE}" presName="spaceRect" presStyleCnt="0"/>
      <dgm:spPr/>
    </dgm:pt>
    <dgm:pt modelId="{DCB97312-03C6-466B-8FED-171520C3D7C4}" type="pres">
      <dgm:prSet presAssocID="{2DFA430C-CA0E-4D2E-B51B-53F389FF22CE}" presName="textRect" presStyleLbl="revTx" presStyleIdx="0" presStyleCnt="3">
        <dgm:presLayoutVars>
          <dgm:chMax val="1"/>
          <dgm:chPref val="1"/>
        </dgm:presLayoutVars>
      </dgm:prSet>
      <dgm:spPr/>
    </dgm:pt>
    <dgm:pt modelId="{04243905-2457-4F86-8686-A9707A387B97}" type="pres">
      <dgm:prSet presAssocID="{5E6BCC94-0526-4188-B09F-1F365A771B38}" presName="sibTrans" presStyleCnt="0"/>
      <dgm:spPr/>
    </dgm:pt>
    <dgm:pt modelId="{F0C7E217-876D-456B-81BC-9C1800C70880}" type="pres">
      <dgm:prSet presAssocID="{59E0DD8F-AD39-4DEC-B08B-913EE0184458}" presName="compNode" presStyleCnt="0"/>
      <dgm:spPr/>
    </dgm:pt>
    <dgm:pt modelId="{375EF6D7-14A9-4838-9FD1-F31747B53ED7}" type="pres">
      <dgm:prSet presAssocID="{59E0DD8F-AD39-4DEC-B08B-913EE0184458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C540314B-F899-40BC-ABA6-D6CE4BC23C1F}" type="pres">
      <dgm:prSet presAssocID="{59E0DD8F-AD39-4DEC-B08B-913EE018445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9497DCB9-1936-4E06-8275-10B0AD728E7A}" type="pres">
      <dgm:prSet presAssocID="{59E0DD8F-AD39-4DEC-B08B-913EE0184458}" presName="spaceRect" presStyleCnt="0"/>
      <dgm:spPr/>
    </dgm:pt>
    <dgm:pt modelId="{B2FB28F5-E405-49C1-9A40-8F072677BCFA}" type="pres">
      <dgm:prSet presAssocID="{59E0DD8F-AD39-4DEC-B08B-913EE0184458}" presName="textRect" presStyleLbl="revTx" presStyleIdx="1" presStyleCnt="3">
        <dgm:presLayoutVars>
          <dgm:chMax val="1"/>
          <dgm:chPref val="1"/>
        </dgm:presLayoutVars>
      </dgm:prSet>
      <dgm:spPr/>
    </dgm:pt>
    <dgm:pt modelId="{72F66E44-F6E9-4E14-B8BA-746007867849}" type="pres">
      <dgm:prSet presAssocID="{3A71E65B-11F6-44F3-843C-610AFF63FB06}" presName="sibTrans" presStyleCnt="0"/>
      <dgm:spPr/>
    </dgm:pt>
    <dgm:pt modelId="{6D356347-31FA-4E82-B63B-46E430BBA378}" type="pres">
      <dgm:prSet presAssocID="{52957ACA-9531-456D-882A-1DE1413637F8}" presName="compNode" presStyleCnt="0"/>
      <dgm:spPr/>
    </dgm:pt>
    <dgm:pt modelId="{8C3A9B68-2608-4A2E-B35A-EED54A965F8D}" type="pres">
      <dgm:prSet presAssocID="{52957ACA-9531-456D-882A-1DE1413637F8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C1C1649C-D82C-4E30-B07B-4B6437F73A6F}" type="pres">
      <dgm:prSet presAssocID="{52957ACA-9531-456D-882A-1DE1413637F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D909655E-D475-4EEE-8DD6-3B32B2BE12C5}" type="pres">
      <dgm:prSet presAssocID="{52957ACA-9531-456D-882A-1DE1413637F8}" presName="spaceRect" presStyleCnt="0"/>
      <dgm:spPr/>
    </dgm:pt>
    <dgm:pt modelId="{0AB2C9E0-26FD-4A9B-94E0-B57F426EBCEB}" type="pres">
      <dgm:prSet presAssocID="{52957ACA-9531-456D-882A-1DE1413637F8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7743B01-9AA5-4E35-AD83-7FD38B728385}" type="presOf" srcId="{2DFA430C-CA0E-4D2E-B51B-53F389FF22CE}" destId="{DCB97312-03C6-466B-8FED-171520C3D7C4}" srcOrd="0" destOrd="0" presId="urn:microsoft.com/office/officeart/2018/5/layout/IconLeafLabelList"/>
    <dgm:cxn modelId="{592FAA0F-7B27-4E2D-9CA1-AA096D2827DE}" srcId="{F774B3C8-2C95-4250-9C93-E350C4BDE183}" destId="{2DFA430C-CA0E-4D2E-B51B-53F389FF22CE}" srcOrd="0" destOrd="0" parTransId="{949091CC-D4F7-4C06-8DE6-5F343BCE6FEE}" sibTransId="{5E6BCC94-0526-4188-B09F-1F365A771B38}"/>
    <dgm:cxn modelId="{5EF48D23-CD66-413F-986A-CFC1EA6884AD}" type="presOf" srcId="{F774B3C8-2C95-4250-9C93-E350C4BDE183}" destId="{EE40FCB9-A9D7-40DB-B74B-8519372E6EBD}" srcOrd="0" destOrd="0" presId="urn:microsoft.com/office/officeart/2018/5/layout/IconLeafLabelList"/>
    <dgm:cxn modelId="{B77C8732-D3E0-4083-BAEE-CA39943EAB8B}" type="presOf" srcId="{59E0DD8F-AD39-4DEC-B08B-913EE0184458}" destId="{B2FB28F5-E405-49C1-9A40-8F072677BCFA}" srcOrd="0" destOrd="0" presId="urn:microsoft.com/office/officeart/2018/5/layout/IconLeafLabelList"/>
    <dgm:cxn modelId="{2174D160-D798-4A30-9FAC-98748410ACDA}" srcId="{F774B3C8-2C95-4250-9C93-E350C4BDE183}" destId="{52957ACA-9531-456D-882A-1DE1413637F8}" srcOrd="2" destOrd="0" parTransId="{728B0607-2CF4-4680-9059-955B9BD39FB6}" sibTransId="{3E99A491-E73F-4B1A-A367-3E7FF102F000}"/>
    <dgm:cxn modelId="{E1382644-2F13-404F-ADC7-EA6A963FFE70}" type="presOf" srcId="{52957ACA-9531-456D-882A-1DE1413637F8}" destId="{0AB2C9E0-26FD-4A9B-94E0-B57F426EBCEB}" srcOrd="0" destOrd="0" presId="urn:microsoft.com/office/officeart/2018/5/layout/IconLeafLabelList"/>
    <dgm:cxn modelId="{8B8B7B50-A34D-49C6-9097-3880251018BC}" srcId="{F774B3C8-2C95-4250-9C93-E350C4BDE183}" destId="{59E0DD8F-AD39-4DEC-B08B-913EE0184458}" srcOrd="1" destOrd="0" parTransId="{AB9264EE-7915-4C76-8B70-4FA5282B4E52}" sibTransId="{3A71E65B-11F6-44F3-843C-610AFF63FB06}"/>
    <dgm:cxn modelId="{48E04B44-662F-40C6-94EE-D345500F441D}" type="presParOf" srcId="{EE40FCB9-A9D7-40DB-B74B-8519372E6EBD}" destId="{34B65B55-D943-4B78-B7A4-F528C227A6F3}" srcOrd="0" destOrd="0" presId="urn:microsoft.com/office/officeart/2018/5/layout/IconLeafLabelList"/>
    <dgm:cxn modelId="{A84012EE-DC32-467B-8027-5297C2A34193}" type="presParOf" srcId="{34B65B55-D943-4B78-B7A4-F528C227A6F3}" destId="{A1EEC49A-890A-4093-93D4-563CEA196623}" srcOrd="0" destOrd="0" presId="urn:microsoft.com/office/officeart/2018/5/layout/IconLeafLabelList"/>
    <dgm:cxn modelId="{F2730250-440C-4EDE-A1C2-A2F5BB2E481A}" type="presParOf" srcId="{34B65B55-D943-4B78-B7A4-F528C227A6F3}" destId="{A674C6F1-9CCA-4083-92ED-7F003F4EBF4F}" srcOrd="1" destOrd="0" presId="urn:microsoft.com/office/officeart/2018/5/layout/IconLeafLabelList"/>
    <dgm:cxn modelId="{3C18D788-9900-473D-A9CF-9C2988391209}" type="presParOf" srcId="{34B65B55-D943-4B78-B7A4-F528C227A6F3}" destId="{4ECC4CCE-B992-4B53-BEC5-27849C438BAF}" srcOrd="2" destOrd="0" presId="urn:microsoft.com/office/officeart/2018/5/layout/IconLeafLabelList"/>
    <dgm:cxn modelId="{3B4A4D53-4E4E-46B6-A460-00E3B479CB34}" type="presParOf" srcId="{34B65B55-D943-4B78-B7A4-F528C227A6F3}" destId="{DCB97312-03C6-466B-8FED-171520C3D7C4}" srcOrd="3" destOrd="0" presId="urn:microsoft.com/office/officeart/2018/5/layout/IconLeafLabelList"/>
    <dgm:cxn modelId="{413470A3-23C8-48BA-ADA7-6666725B192E}" type="presParOf" srcId="{EE40FCB9-A9D7-40DB-B74B-8519372E6EBD}" destId="{04243905-2457-4F86-8686-A9707A387B97}" srcOrd="1" destOrd="0" presId="urn:microsoft.com/office/officeart/2018/5/layout/IconLeafLabelList"/>
    <dgm:cxn modelId="{05624D5C-8994-4303-AC10-D9B9542B3575}" type="presParOf" srcId="{EE40FCB9-A9D7-40DB-B74B-8519372E6EBD}" destId="{F0C7E217-876D-456B-81BC-9C1800C70880}" srcOrd="2" destOrd="0" presId="urn:microsoft.com/office/officeart/2018/5/layout/IconLeafLabelList"/>
    <dgm:cxn modelId="{CFFB63F5-0EA4-416A-AAC2-A44E218A026B}" type="presParOf" srcId="{F0C7E217-876D-456B-81BC-9C1800C70880}" destId="{375EF6D7-14A9-4838-9FD1-F31747B53ED7}" srcOrd="0" destOrd="0" presId="urn:microsoft.com/office/officeart/2018/5/layout/IconLeafLabelList"/>
    <dgm:cxn modelId="{F8057431-79F4-4AF8-BF46-68F196800EFF}" type="presParOf" srcId="{F0C7E217-876D-456B-81BC-9C1800C70880}" destId="{C540314B-F899-40BC-ABA6-D6CE4BC23C1F}" srcOrd="1" destOrd="0" presId="urn:microsoft.com/office/officeart/2018/5/layout/IconLeafLabelList"/>
    <dgm:cxn modelId="{9F35910F-7D20-4CFB-A2CA-64E0D8774084}" type="presParOf" srcId="{F0C7E217-876D-456B-81BC-9C1800C70880}" destId="{9497DCB9-1936-4E06-8275-10B0AD728E7A}" srcOrd="2" destOrd="0" presId="urn:microsoft.com/office/officeart/2018/5/layout/IconLeafLabelList"/>
    <dgm:cxn modelId="{38AAA2E8-C5E6-4C9E-86B2-F1029718B1C3}" type="presParOf" srcId="{F0C7E217-876D-456B-81BC-9C1800C70880}" destId="{B2FB28F5-E405-49C1-9A40-8F072677BCFA}" srcOrd="3" destOrd="0" presId="urn:microsoft.com/office/officeart/2018/5/layout/IconLeafLabelList"/>
    <dgm:cxn modelId="{1C23085C-930A-4ECD-8BAB-0C7C96123E70}" type="presParOf" srcId="{EE40FCB9-A9D7-40DB-B74B-8519372E6EBD}" destId="{72F66E44-F6E9-4E14-B8BA-746007867849}" srcOrd="3" destOrd="0" presId="urn:microsoft.com/office/officeart/2018/5/layout/IconLeafLabelList"/>
    <dgm:cxn modelId="{D130893D-BB83-430D-9B78-D55A15ABEE2A}" type="presParOf" srcId="{EE40FCB9-A9D7-40DB-B74B-8519372E6EBD}" destId="{6D356347-31FA-4E82-B63B-46E430BBA378}" srcOrd="4" destOrd="0" presId="urn:microsoft.com/office/officeart/2018/5/layout/IconLeafLabelList"/>
    <dgm:cxn modelId="{D0D26CE1-96EA-419E-8695-F844064F5565}" type="presParOf" srcId="{6D356347-31FA-4E82-B63B-46E430BBA378}" destId="{8C3A9B68-2608-4A2E-B35A-EED54A965F8D}" srcOrd="0" destOrd="0" presId="urn:microsoft.com/office/officeart/2018/5/layout/IconLeafLabelList"/>
    <dgm:cxn modelId="{E1AEA4A1-B04B-40B1-94E9-C828252ABFA3}" type="presParOf" srcId="{6D356347-31FA-4E82-B63B-46E430BBA378}" destId="{C1C1649C-D82C-4E30-B07B-4B6437F73A6F}" srcOrd="1" destOrd="0" presId="urn:microsoft.com/office/officeart/2018/5/layout/IconLeafLabelList"/>
    <dgm:cxn modelId="{46593177-8156-441E-AD49-A07DD1332D5E}" type="presParOf" srcId="{6D356347-31FA-4E82-B63B-46E430BBA378}" destId="{D909655E-D475-4EEE-8DD6-3B32B2BE12C5}" srcOrd="2" destOrd="0" presId="urn:microsoft.com/office/officeart/2018/5/layout/IconLeafLabelList"/>
    <dgm:cxn modelId="{1562C2D7-D691-4F50-BEBB-DDEBE402F86E}" type="presParOf" srcId="{6D356347-31FA-4E82-B63B-46E430BBA378}" destId="{0AB2C9E0-26FD-4A9B-94E0-B57F426EBCEB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4C1D97-A07F-467A-A550-7A8739F1077E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E868D2E-B9AB-48B9-8B18-817416DB255F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/>
            <a:t>Selection from thousands of existing listings is a task</a:t>
          </a:r>
          <a:endParaRPr lang="en-US" sz="2000" dirty="0"/>
        </a:p>
      </dgm:t>
    </dgm:pt>
    <dgm:pt modelId="{011911DC-D656-4CDB-A183-DF6F9ED1A370}" type="parTrans" cxnId="{14020BFA-AAFD-41B5-8DC4-C0D884E04400}">
      <dgm:prSet/>
      <dgm:spPr/>
      <dgm:t>
        <a:bodyPr/>
        <a:lstStyle/>
        <a:p>
          <a:endParaRPr lang="en-US"/>
        </a:p>
      </dgm:t>
    </dgm:pt>
    <dgm:pt modelId="{9EE27F6A-039B-4F5C-BCFF-4849D4E63277}" type="sibTrans" cxnId="{14020BFA-AAFD-41B5-8DC4-C0D884E04400}">
      <dgm:prSet/>
      <dgm:spPr/>
      <dgm:t>
        <a:bodyPr/>
        <a:lstStyle/>
        <a:p>
          <a:endParaRPr lang="en-US"/>
        </a:p>
      </dgm:t>
    </dgm:pt>
    <dgm:pt modelId="{69020934-C6AC-4EFA-94E6-E7E4226C36F1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/>
            <a:t>Millions of ads are posted anonymously of which, 6% of the housing classified ads are fraud.</a:t>
          </a:r>
          <a:endParaRPr lang="en-US" sz="2000" dirty="0"/>
        </a:p>
      </dgm:t>
    </dgm:pt>
    <dgm:pt modelId="{56F39DC1-C35B-4085-8E8C-440F3772AFBF}" type="parTrans" cxnId="{1721E9D0-D887-4338-8629-BEEB4D2CAFDC}">
      <dgm:prSet/>
      <dgm:spPr/>
      <dgm:t>
        <a:bodyPr/>
        <a:lstStyle/>
        <a:p>
          <a:endParaRPr lang="en-US"/>
        </a:p>
      </dgm:t>
    </dgm:pt>
    <dgm:pt modelId="{A874A3FD-E384-4627-9938-5F8C60F381B5}" type="sibTrans" cxnId="{1721E9D0-D887-4338-8629-BEEB4D2CAFDC}">
      <dgm:prSet/>
      <dgm:spPr/>
      <dgm:t>
        <a:bodyPr/>
        <a:lstStyle/>
        <a:p>
          <a:endParaRPr lang="en-US"/>
        </a:p>
      </dgm:t>
    </dgm:pt>
    <dgm:pt modelId="{42BD1042-DDA2-4288-96EC-877C47898B64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/>
            <a:t>User spend hours finding legitimate ads</a:t>
          </a:r>
          <a:endParaRPr lang="en-US" sz="2000" dirty="0"/>
        </a:p>
      </dgm:t>
    </dgm:pt>
    <dgm:pt modelId="{891FD589-CEB1-4DAC-8CA1-D5360051BE46}" type="parTrans" cxnId="{F5453F1B-C104-4E4E-A88C-99B710D0430A}">
      <dgm:prSet/>
      <dgm:spPr/>
      <dgm:t>
        <a:bodyPr/>
        <a:lstStyle/>
        <a:p>
          <a:endParaRPr lang="en-US"/>
        </a:p>
      </dgm:t>
    </dgm:pt>
    <dgm:pt modelId="{2C9FD600-79C7-4A4B-A0F3-9C1248155F9F}" type="sibTrans" cxnId="{F5453F1B-C104-4E4E-A88C-99B710D0430A}">
      <dgm:prSet/>
      <dgm:spPr/>
      <dgm:t>
        <a:bodyPr/>
        <a:lstStyle/>
        <a:p>
          <a:endParaRPr lang="en-US"/>
        </a:p>
      </dgm:t>
    </dgm:pt>
    <dgm:pt modelId="{5BCCFF59-BE56-4831-A754-68EC365093BF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/>
            <a:t>High volumes of rental scams damages the reputation of Craigslist &amp; increases user drop-off rates</a:t>
          </a:r>
          <a:endParaRPr lang="en-US" sz="2000" dirty="0"/>
        </a:p>
      </dgm:t>
    </dgm:pt>
    <dgm:pt modelId="{6199A52F-4430-4546-B321-7BBB259F8F7E}" type="parTrans" cxnId="{FC13BB10-7FBF-432B-A2AC-A79441AB1491}">
      <dgm:prSet/>
      <dgm:spPr/>
      <dgm:t>
        <a:bodyPr/>
        <a:lstStyle/>
        <a:p>
          <a:endParaRPr lang="en-US"/>
        </a:p>
      </dgm:t>
    </dgm:pt>
    <dgm:pt modelId="{5035C110-7FE5-4729-BCD3-6B77AB787211}" type="sibTrans" cxnId="{FC13BB10-7FBF-432B-A2AC-A79441AB1491}">
      <dgm:prSet/>
      <dgm:spPr/>
      <dgm:t>
        <a:bodyPr/>
        <a:lstStyle/>
        <a:p>
          <a:endParaRPr lang="en-US"/>
        </a:p>
      </dgm:t>
    </dgm:pt>
    <dgm:pt modelId="{8E913EB8-4212-450C-93AD-E9DFB0C7A7D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/>
            <a:t>Fraud in Craigslist rental SO HIGH - considering charging a fee for its ads</a:t>
          </a:r>
          <a:endParaRPr lang="en-US" sz="2000" dirty="0"/>
        </a:p>
      </dgm:t>
    </dgm:pt>
    <dgm:pt modelId="{17F9A0C1-8F99-4E16-8FB0-9E7A8A0F940D}" type="parTrans" cxnId="{686423BB-88A6-4146-A9EF-4A3AA6C2F258}">
      <dgm:prSet/>
      <dgm:spPr/>
      <dgm:t>
        <a:bodyPr/>
        <a:lstStyle/>
        <a:p>
          <a:endParaRPr lang="en-US"/>
        </a:p>
      </dgm:t>
    </dgm:pt>
    <dgm:pt modelId="{3CF518B2-B39F-4778-B678-CCF927B97467}" type="sibTrans" cxnId="{686423BB-88A6-4146-A9EF-4A3AA6C2F258}">
      <dgm:prSet/>
      <dgm:spPr/>
      <dgm:t>
        <a:bodyPr/>
        <a:lstStyle/>
        <a:p>
          <a:endParaRPr lang="en-US"/>
        </a:p>
      </dgm:t>
    </dgm:pt>
    <dgm:pt modelId="{FE0615CA-5FB5-4B35-BA1E-128651690010}" type="pres">
      <dgm:prSet presAssocID="{3C4C1D97-A07F-467A-A550-7A8739F1077E}" presName="root" presStyleCnt="0">
        <dgm:presLayoutVars>
          <dgm:dir/>
          <dgm:resizeHandles val="exact"/>
        </dgm:presLayoutVars>
      </dgm:prSet>
      <dgm:spPr/>
    </dgm:pt>
    <dgm:pt modelId="{EC64A61E-ED1F-42A8-94B6-2AFB2ABCB976}" type="pres">
      <dgm:prSet presAssocID="{1E868D2E-B9AB-48B9-8B18-817416DB255F}" presName="compNode" presStyleCnt="0"/>
      <dgm:spPr/>
    </dgm:pt>
    <dgm:pt modelId="{34D22730-469C-4698-B396-F936508ADB53}" type="pres">
      <dgm:prSet presAssocID="{1E868D2E-B9AB-48B9-8B18-817416DB255F}" presName="iconBgRect" presStyleLbl="bgShp" presStyleIdx="0" presStyleCnt="5"/>
      <dgm:spPr/>
    </dgm:pt>
    <dgm:pt modelId="{7A9B1657-E83E-483A-8EBA-ECAC798D6668}" type="pres">
      <dgm:prSet presAssocID="{1E868D2E-B9AB-48B9-8B18-817416DB255F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4ED0D0C-AD4B-4CBD-8C28-ACD62F94843B}" type="pres">
      <dgm:prSet presAssocID="{1E868D2E-B9AB-48B9-8B18-817416DB255F}" presName="spaceRect" presStyleCnt="0"/>
      <dgm:spPr/>
    </dgm:pt>
    <dgm:pt modelId="{3285935E-072D-4EBB-AA6B-6115C402DEEF}" type="pres">
      <dgm:prSet presAssocID="{1E868D2E-B9AB-48B9-8B18-817416DB255F}" presName="textRect" presStyleLbl="revTx" presStyleIdx="0" presStyleCnt="5">
        <dgm:presLayoutVars>
          <dgm:chMax val="1"/>
          <dgm:chPref val="1"/>
        </dgm:presLayoutVars>
      </dgm:prSet>
      <dgm:spPr/>
    </dgm:pt>
    <dgm:pt modelId="{C6AAA353-4587-4AE0-B96D-2B764B6B0668}" type="pres">
      <dgm:prSet presAssocID="{9EE27F6A-039B-4F5C-BCFF-4849D4E63277}" presName="sibTrans" presStyleCnt="0"/>
      <dgm:spPr/>
    </dgm:pt>
    <dgm:pt modelId="{366EE440-C1AE-42D8-B333-87EB8ACCF891}" type="pres">
      <dgm:prSet presAssocID="{69020934-C6AC-4EFA-94E6-E7E4226C36F1}" presName="compNode" presStyleCnt="0"/>
      <dgm:spPr/>
    </dgm:pt>
    <dgm:pt modelId="{F33A924F-82E6-4C3B-A1DA-34565B9463E1}" type="pres">
      <dgm:prSet presAssocID="{69020934-C6AC-4EFA-94E6-E7E4226C36F1}" presName="iconBgRect" presStyleLbl="bgShp" presStyleIdx="1" presStyleCnt="5"/>
      <dgm:spPr/>
    </dgm:pt>
    <dgm:pt modelId="{DA42297B-5BC5-4F9A-8524-BDE1E1D23668}" type="pres">
      <dgm:prSet presAssocID="{69020934-C6AC-4EFA-94E6-E7E4226C36F1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4C30CED3-84F1-4C80-BB56-C699EEE6D996}" type="pres">
      <dgm:prSet presAssocID="{69020934-C6AC-4EFA-94E6-E7E4226C36F1}" presName="spaceRect" presStyleCnt="0"/>
      <dgm:spPr/>
    </dgm:pt>
    <dgm:pt modelId="{92934EF5-1DF2-495A-B7C5-977723CB4B96}" type="pres">
      <dgm:prSet presAssocID="{69020934-C6AC-4EFA-94E6-E7E4226C36F1}" presName="textRect" presStyleLbl="revTx" presStyleIdx="1" presStyleCnt="5">
        <dgm:presLayoutVars>
          <dgm:chMax val="1"/>
          <dgm:chPref val="1"/>
        </dgm:presLayoutVars>
      </dgm:prSet>
      <dgm:spPr/>
    </dgm:pt>
    <dgm:pt modelId="{5490C5D9-F61F-4926-B45A-79AE112C2166}" type="pres">
      <dgm:prSet presAssocID="{A874A3FD-E384-4627-9938-5F8C60F381B5}" presName="sibTrans" presStyleCnt="0"/>
      <dgm:spPr/>
    </dgm:pt>
    <dgm:pt modelId="{9D40EE84-3A9A-4F56-9239-B6620C5DCF64}" type="pres">
      <dgm:prSet presAssocID="{42BD1042-DDA2-4288-96EC-877C47898B64}" presName="compNode" presStyleCnt="0"/>
      <dgm:spPr/>
    </dgm:pt>
    <dgm:pt modelId="{15475A9A-1E4D-4AD7-AD08-061BF86CC925}" type="pres">
      <dgm:prSet presAssocID="{42BD1042-DDA2-4288-96EC-877C47898B64}" presName="iconBgRect" presStyleLbl="bgShp" presStyleIdx="2" presStyleCnt="5"/>
      <dgm:spPr/>
    </dgm:pt>
    <dgm:pt modelId="{BD36E475-03DC-4D60-A38D-D0178A51AA17}" type="pres">
      <dgm:prSet presAssocID="{42BD1042-DDA2-4288-96EC-877C47898B64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g"/>
        </a:ext>
      </dgm:extLst>
    </dgm:pt>
    <dgm:pt modelId="{09D1E6F5-956A-41A0-BEA4-F62838ED0766}" type="pres">
      <dgm:prSet presAssocID="{42BD1042-DDA2-4288-96EC-877C47898B64}" presName="spaceRect" presStyleCnt="0"/>
      <dgm:spPr/>
    </dgm:pt>
    <dgm:pt modelId="{73DFE0C4-463E-44D1-A8EC-96AF0F71239E}" type="pres">
      <dgm:prSet presAssocID="{42BD1042-DDA2-4288-96EC-877C47898B64}" presName="textRect" presStyleLbl="revTx" presStyleIdx="2" presStyleCnt="5">
        <dgm:presLayoutVars>
          <dgm:chMax val="1"/>
          <dgm:chPref val="1"/>
        </dgm:presLayoutVars>
      </dgm:prSet>
      <dgm:spPr/>
    </dgm:pt>
    <dgm:pt modelId="{14320699-8AF1-4E8F-A5C7-3A32AD60F665}" type="pres">
      <dgm:prSet presAssocID="{2C9FD600-79C7-4A4B-A0F3-9C1248155F9F}" presName="sibTrans" presStyleCnt="0"/>
      <dgm:spPr/>
    </dgm:pt>
    <dgm:pt modelId="{E4BE22D3-7A7D-410F-B827-78C1EE8BD99A}" type="pres">
      <dgm:prSet presAssocID="{5BCCFF59-BE56-4831-A754-68EC365093BF}" presName="compNode" presStyleCnt="0"/>
      <dgm:spPr/>
    </dgm:pt>
    <dgm:pt modelId="{42B41CD3-5DBA-4129-9DCC-8FF9506A72BC}" type="pres">
      <dgm:prSet presAssocID="{5BCCFF59-BE56-4831-A754-68EC365093BF}" presName="iconBgRect" presStyleLbl="bgShp" presStyleIdx="3" presStyleCnt="5"/>
      <dgm:spPr/>
    </dgm:pt>
    <dgm:pt modelId="{96449272-B037-47E5-BE26-1D3FE2289947}" type="pres">
      <dgm:prSet presAssocID="{5BCCFF59-BE56-4831-A754-68EC365093B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C87D636C-E58D-471D-80EA-CB29884AC727}" type="pres">
      <dgm:prSet presAssocID="{5BCCFF59-BE56-4831-A754-68EC365093BF}" presName="spaceRect" presStyleCnt="0"/>
      <dgm:spPr/>
    </dgm:pt>
    <dgm:pt modelId="{EA1B52DD-6D87-44EF-B16B-8972E129CA36}" type="pres">
      <dgm:prSet presAssocID="{5BCCFF59-BE56-4831-A754-68EC365093BF}" presName="textRect" presStyleLbl="revTx" presStyleIdx="3" presStyleCnt="5">
        <dgm:presLayoutVars>
          <dgm:chMax val="1"/>
          <dgm:chPref val="1"/>
        </dgm:presLayoutVars>
      </dgm:prSet>
      <dgm:spPr/>
    </dgm:pt>
    <dgm:pt modelId="{4EE54E7D-F758-4F0B-824D-69114B18D8AF}" type="pres">
      <dgm:prSet presAssocID="{5035C110-7FE5-4729-BCD3-6B77AB787211}" presName="sibTrans" presStyleCnt="0"/>
      <dgm:spPr/>
    </dgm:pt>
    <dgm:pt modelId="{5CF5685A-8EB6-431B-B0C5-6CDC1B4FA771}" type="pres">
      <dgm:prSet presAssocID="{8E913EB8-4212-450C-93AD-E9DFB0C7A7D6}" presName="compNode" presStyleCnt="0"/>
      <dgm:spPr/>
    </dgm:pt>
    <dgm:pt modelId="{0E828FEE-B0EA-4F45-844E-435B06E9A2A3}" type="pres">
      <dgm:prSet presAssocID="{8E913EB8-4212-450C-93AD-E9DFB0C7A7D6}" presName="iconBgRect" presStyleLbl="bgShp" presStyleIdx="4" presStyleCnt="5"/>
      <dgm:spPr/>
    </dgm:pt>
    <dgm:pt modelId="{CF23CD33-569B-4A4E-984E-DA3C44B5573D}" type="pres">
      <dgm:prSet presAssocID="{8E913EB8-4212-450C-93AD-E9DFB0C7A7D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B8F8993B-7CC6-4C0B-84E8-735430122BB4}" type="pres">
      <dgm:prSet presAssocID="{8E913EB8-4212-450C-93AD-E9DFB0C7A7D6}" presName="spaceRect" presStyleCnt="0"/>
      <dgm:spPr/>
    </dgm:pt>
    <dgm:pt modelId="{81038E48-A513-4C4C-B613-6A1C7A72945E}" type="pres">
      <dgm:prSet presAssocID="{8E913EB8-4212-450C-93AD-E9DFB0C7A7D6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27858905-DE5B-407D-8530-884609D8CC27}" type="presOf" srcId="{5BCCFF59-BE56-4831-A754-68EC365093BF}" destId="{EA1B52DD-6D87-44EF-B16B-8972E129CA36}" srcOrd="0" destOrd="0" presId="urn:microsoft.com/office/officeart/2018/5/layout/IconCircleLabelList"/>
    <dgm:cxn modelId="{CAE4B80B-B032-4D0A-80C8-5120FBB7DB0D}" type="presOf" srcId="{1E868D2E-B9AB-48B9-8B18-817416DB255F}" destId="{3285935E-072D-4EBB-AA6B-6115C402DEEF}" srcOrd="0" destOrd="0" presId="urn:microsoft.com/office/officeart/2018/5/layout/IconCircleLabelList"/>
    <dgm:cxn modelId="{FC13BB10-7FBF-432B-A2AC-A79441AB1491}" srcId="{3C4C1D97-A07F-467A-A550-7A8739F1077E}" destId="{5BCCFF59-BE56-4831-A754-68EC365093BF}" srcOrd="3" destOrd="0" parTransId="{6199A52F-4430-4546-B321-7BBB259F8F7E}" sibTransId="{5035C110-7FE5-4729-BCD3-6B77AB787211}"/>
    <dgm:cxn modelId="{5E776511-F195-4B56-8F70-C44EA35AD2BB}" type="presOf" srcId="{69020934-C6AC-4EFA-94E6-E7E4226C36F1}" destId="{92934EF5-1DF2-495A-B7C5-977723CB4B96}" srcOrd="0" destOrd="0" presId="urn:microsoft.com/office/officeart/2018/5/layout/IconCircleLabelList"/>
    <dgm:cxn modelId="{F5453F1B-C104-4E4E-A88C-99B710D0430A}" srcId="{3C4C1D97-A07F-467A-A550-7A8739F1077E}" destId="{42BD1042-DDA2-4288-96EC-877C47898B64}" srcOrd="2" destOrd="0" parTransId="{891FD589-CEB1-4DAC-8CA1-D5360051BE46}" sibTransId="{2C9FD600-79C7-4A4B-A0F3-9C1248155F9F}"/>
    <dgm:cxn modelId="{E009163F-A3E3-478B-8166-ADF4F4D8F46A}" type="presOf" srcId="{42BD1042-DDA2-4288-96EC-877C47898B64}" destId="{73DFE0C4-463E-44D1-A8EC-96AF0F71239E}" srcOrd="0" destOrd="0" presId="urn:microsoft.com/office/officeart/2018/5/layout/IconCircleLabelList"/>
    <dgm:cxn modelId="{CE923E8E-B7AC-4D9B-9E2D-95688A45431B}" type="presOf" srcId="{8E913EB8-4212-450C-93AD-E9DFB0C7A7D6}" destId="{81038E48-A513-4C4C-B613-6A1C7A72945E}" srcOrd="0" destOrd="0" presId="urn:microsoft.com/office/officeart/2018/5/layout/IconCircleLabelList"/>
    <dgm:cxn modelId="{686423BB-88A6-4146-A9EF-4A3AA6C2F258}" srcId="{3C4C1D97-A07F-467A-A550-7A8739F1077E}" destId="{8E913EB8-4212-450C-93AD-E9DFB0C7A7D6}" srcOrd="4" destOrd="0" parTransId="{17F9A0C1-8F99-4E16-8FB0-9E7A8A0F940D}" sibTransId="{3CF518B2-B39F-4778-B678-CCF927B97467}"/>
    <dgm:cxn modelId="{1721E9D0-D887-4338-8629-BEEB4D2CAFDC}" srcId="{3C4C1D97-A07F-467A-A550-7A8739F1077E}" destId="{69020934-C6AC-4EFA-94E6-E7E4226C36F1}" srcOrd="1" destOrd="0" parTransId="{56F39DC1-C35B-4085-8E8C-440F3772AFBF}" sibTransId="{A874A3FD-E384-4627-9938-5F8C60F381B5}"/>
    <dgm:cxn modelId="{BD44C2D1-5971-4222-B6C9-469EC5DF64AE}" type="presOf" srcId="{3C4C1D97-A07F-467A-A550-7A8739F1077E}" destId="{FE0615CA-5FB5-4B35-BA1E-128651690010}" srcOrd="0" destOrd="0" presId="urn:microsoft.com/office/officeart/2018/5/layout/IconCircleLabelList"/>
    <dgm:cxn modelId="{14020BFA-AAFD-41B5-8DC4-C0D884E04400}" srcId="{3C4C1D97-A07F-467A-A550-7A8739F1077E}" destId="{1E868D2E-B9AB-48B9-8B18-817416DB255F}" srcOrd="0" destOrd="0" parTransId="{011911DC-D656-4CDB-A183-DF6F9ED1A370}" sibTransId="{9EE27F6A-039B-4F5C-BCFF-4849D4E63277}"/>
    <dgm:cxn modelId="{7755C747-CB4D-40FE-A39E-8237EE912C03}" type="presParOf" srcId="{FE0615CA-5FB5-4B35-BA1E-128651690010}" destId="{EC64A61E-ED1F-42A8-94B6-2AFB2ABCB976}" srcOrd="0" destOrd="0" presId="urn:microsoft.com/office/officeart/2018/5/layout/IconCircleLabelList"/>
    <dgm:cxn modelId="{BA5019DA-3C1A-4E66-B453-53C2491BD871}" type="presParOf" srcId="{EC64A61E-ED1F-42A8-94B6-2AFB2ABCB976}" destId="{34D22730-469C-4698-B396-F936508ADB53}" srcOrd="0" destOrd="0" presId="urn:microsoft.com/office/officeart/2018/5/layout/IconCircleLabelList"/>
    <dgm:cxn modelId="{5BBD01E9-1DE6-48D1-A909-E65F40A6DB3B}" type="presParOf" srcId="{EC64A61E-ED1F-42A8-94B6-2AFB2ABCB976}" destId="{7A9B1657-E83E-483A-8EBA-ECAC798D6668}" srcOrd="1" destOrd="0" presId="urn:microsoft.com/office/officeart/2018/5/layout/IconCircleLabelList"/>
    <dgm:cxn modelId="{6A358B78-8E2F-41C4-9AD0-A069193C08EB}" type="presParOf" srcId="{EC64A61E-ED1F-42A8-94B6-2AFB2ABCB976}" destId="{34ED0D0C-AD4B-4CBD-8C28-ACD62F94843B}" srcOrd="2" destOrd="0" presId="urn:microsoft.com/office/officeart/2018/5/layout/IconCircleLabelList"/>
    <dgm:cxn modelId="{98DA7CEA-50DD-4108-8114-008408051DD1}" type="presParOf" srcId="{EC64A61E-ED1F-42A8-94B6-2AFB2ABCB976}" destId="{3285935E-072D-4EBB-AA6B-6115C402DEEF}" srcOrd="3" destOrd="0" presId="urn:microsoft.com/office/officeart/2018/5/layout/IconCircleLabelList"/>
    <dgm:cxn modelId="{91B06095-D166-4C9B-B2F0-37FFDDF20896}" type="presParOf" srcId="{FE0615CA-5FB5-4B35-BA1E-128651690010}" destId="{C6AAA353-4587-4AE0-B96D-2B764B6B0668}" srcOrd="1" destOrd="0" presId="urn:microsoft.com/office/officeart/2018/5/layout/IconCircleLabelList"/>
    <dgm:cxn modelId="{999E2248-EAD2-4FDA-B4B0-1383F030C4C6}" type="presParOf" srcId="{FE0615CA-5FB5-4B35-BA1E-128651690010}" destId="{366EE440-C1AE-42D8-B333-87EB8ACCF891}" srcOrd="2" destOrd="0" presId="urn:microsoft.com/office/officeart/2018/5/layout/IconCircleLabelList"/>
    <dgm:cxn modelId="{C9CAC1B8-8FF8-4F61-B8EB-7214325BADF9}" type="presParOf" srcId="{366EE440-C1AE-42D8-B333-87EB8ACCF891}" destId="{F33A924F-82E6-4C3B-A1DA-34565B9463E1}" srcOrd="0" destOrd="0" presId="urn:microsoft.com/office/officeart/2018/5/layout/IconCircleLabelList"/>
    <dgm:cxn modelId="{0F52F421-62B1-4860-A34D-52FD2FA3CDB8}" type="presParOf" srcId="{366EE440-C1AE-42D8-B333-87EB8ACCF891}" destId="{DA42297B-5BC5-4F9A-8524-BDE1E1D23668}" srcOrd="1" destOrd="0" presId="urn:microsoft.com/office/officeart/2018/5/layout/IconCircleLabelList"/>
    <dgm:cxn modelId="{920E1029-90EE-4024-BB78-6DE0EC4AF665}" type="presParOf" srcId="{366EE440-C1AE-42D8-B333-87EB8ACCF891}" destId="{4C30CED3-84F1-4C80-BB56-C699EEE6D996}" srcOrd="2" destOrd="0" presId="urn:microsoft.com/office/officeart/2018/5/layout/IconCircleLabelList"/>
    <dgm:cxn modelId="{5B4BC4E7-D9BC-4953-BD91-9893AE921722}" type="presParOf" srcId="{366EE440-C1AE-42D8-B333-87EB8ACCF891}" destId="{92934EF5-1DF2-495A-B7C5-977723CB4B96}" srcOrd="3" destOrd="0" presId="urn:microsoft.com/office/officeart/2018/5/layout/IconCircleLabelList"/>
    <dgm:cxn modelId="{6647E1D6-8BD0-415A-BF5A-50E51DEFD0FD}" type="presParOf" srcId="{FE0615CA-5FB5-4B35-BA1E-128651690010}" destId="{5490C5D9-F61F-4926-B45A-79AE112C2166}" srcOrd="3" destOrd="0" presId="urn:microsoft.com/office/officeart/2018/5/layout/IconCircleLabelList"/>
    <dgm:cxn modelId="{F02263DF-82D0-4F81-B8F4-21AC4A211F6C}" type="presParOf" srcId="{FE0615CA-5FB5-4B35-BA1E-128651690010}" destId="{9D40EE84-3A9A-4F56-9239-B6620C5DCF64}" srcOrd="4" destOrd="0" presId="urn:microsoft.com/office/officeart/2018/5/layout/IconCircleLabelList"/>
    <dgm:cxn modelId="{2F521C40-4A83-47FD-AC7A-993BA04C139A}" type="presParOf" srcId="{9D40EE84-3A9A-4F56-9239-B6620C5DCF64}" destId="{15475A9A-1E4D-4AD7-AD08-061BF86CC925}" srcOrd="0" destOrd="0" presId="urn:microsoft.com/office/officeart/2018/5/layout/IconCircleLabelList"/>
    <dgm:cxn modelId="{EC910992-62FA-48A1-BBB0-2E086324EDFB}" type="presParOf" srcId="{9D40EE84-3A9A-4F56-9239-B6620C5DCF64}" destId="{BD36E475-03DC-4D60-A38D-D0178A51AA17}" srcOrd="1" destOrd="0" presId="urn:microsoft.com/office/officeart/2018/5/layout/IconCircleLabelList"/>
    <dgm:cxn modelId="{C86BCB77-CCB2-4EBF-B324-8ABDA87C34E8}" type="presParOf" srcId="{9D40EE84-3A9A-4F56-9239-B6620C5DCF64}" destId="{09D1E6F5-956A-41A0-BEA4-F62838ED0766}" srcOrd="2" destOrd="0" presId="urn:microsoft.com/office/officeart/2018/5/layout/IconCircleLabelList"/>
    <dgm:cxn modelId="{00FE466D-0DBD-4D0C-B53F-3B46F61A0338}" type="presParOf" srcId="{9D40EE84-3A9A-4F56-9239-B6620C5DCF64}" destId="{73DFE0C4-463E-44D1-A8EC-96AF0F71239E}" srcOrd="3" destOrd="0" presId="urn:microsoft.com/office/officeart/2018/5/layout/IconCircleLabelList"/>
    <dgm:cxn modelId="{E23D8C38-60CA-431C-87E8-51D1D1D74086}" type="presParOf" srcId="{FE0615CA-5FB5-4B35-BA1E-128651690010}" destId="{14320699-8AF1-4E8F-A5C7-3A32AD60F665}" srcOrd="5" destOrd="0" presId="urn:microsoft.com/office/officeart/2018/5/layout/IconCircleLabelList"/>
    <dgm:cxn modelId="{BE6BAC02-1DDB-4BD5-9B3A-7B2CE213E969}" type="presParOf" srcId="{FE0615CA-5FB5-4B35-BA1E-128651690010}" destId="{E4BE22D3-7A7D-410F-B827-78C1EE8BD99A}" srcOrd="6" destOrd="0" presId="urn:microsoft.com/office/officeart/2018/5/layout/IconCircleLabelList"/>
    <dgm:cxn modelId="{5081FE3A-468A-40BE-864B-459BFE5B3A52}" type="presParOf" srcId="{E4BE22D3-7A7D-410F-B827-78C1EE8BD99A}" destId="{42B41CD3-5DBA-4129-9DCC-8FF9506A72BC}" srcOrd="0" destOrd="0" presId="urn:microsoft.com/office/officeart/2018/5/layout/IconCircleLabelList"/>
    <dgm:cxn modelId="{56C42774-CBA5-43EF-B05B-D55BE7AF02DD}" type="presParOf" srcId="{E4BE22D3-7A7D-410F-B827-78C1EE8BD99A}" destId="{96449272-B037-47E5-BE26-1D3FE2289947}" srcOrd="1" destOrd="0" presId="urn:microsoft.com/office/officeart/2018/5/layout/IconCircleLabelList"/>
    <dgm:cxn modelId="{F6EED663-3AFB-408C-A75C-768437C03DF1}" type="presParOf" srcId="{E4BE22D3-7A7D-410F-B827-78C1EE8BD99A}" destId="{C87D636C-E58D-471D-80EA-CB29884AC727}" srcOrd="2" destOrd="0" presId="urn:microsoft.com/office/officeart/2018/5/layout/IconCircleLabelList"/>
    <dgm:cxn modelId="{0D3B64A4-1555-4A10-A10E-8D14D9011F5B}" type="presParOf" srcId="{E4BE22D3-7A7D-410F-B827-78C1EE8BD99A}" destId="{EA1B52DD-6D87-44EF-B16B-8972E129CA36}" srcOrd="3" destOrd="0" presId="urn:microsoft.com/office/officeart/2018/5/layout/IconCircleLabelList"/>
    <dgm:cxn modelId="{119A9EC4-93AA-4E2E-9F3C-19AA35B8A8EB}" type="presParOf" srcId="{FE0615CA-5FB5-4B35-BA1E-128651690010}" destId="{4EE54E7D-F758-4F0B-824D-69114B18D8AF}" srcOrd="7" destOrd="0" presId="urn:microsoft.com/office/officeart/2018/5/layout/IconCircleLabelList"/>
    <dgm:cxn modelId="{5D7D89C5-A9AC-490C-A839-AB568A3220EA}" type="presParOf" srcId="{FE0615CA-5FB5-4B35-BA1E-128651690010}" destId="{5CF5685A-8EB6-431B-B0C5-6CDC1B4FA771}" srcOrd="8" destOrd="0" presId="urn:microsoft.com/office/officeart/2018/5/layout/IconCircleLabelList"/>
    <dgm:cxn modelId="{4DC41B77-0382-4AAC-B2D3-A407F7D91551}" type="presParOf" srcId="{5CF5685A-8EB6-431B-B0C5-6CDC1B4FA771}" destId="{0E828FEE-B0EA-4F45-844E-435B06E9A2A3}" srcOrd="0" destOrd="0" presId="urn:microsoft.com/office/officeart/2018/5/layout/IconCircleLabelList"/>
    <dgm:cxn modelId="{9C78B73B-9D01-42A3-8D66-CF633B6B38D5}" type="presParOf" srcId="{5CF5685A-8EB6-431B-B0C5-6CDC1B4FA771}" destId="{CF23CD33-569B-4A4E-984E-DA3C44B5573D}" srcOrd="1" destOrd="0" presId="urn:microsoft.com/office/officeart/2018/5/layout/IconCircleLabelList"/>
    <dgm:cxn modelId="{A246956C-709D-45E0-AE42-21CC0A66D7E9}" type="presParOf" srcId="{5CF5685A-8EB6-431B-B0C5-6CDC1B4FA771}" destId="{B8F8993B-7CC6-4C0B-84E8-735430122BB4}" srcOrd="2" destOrd="0" presId="urn:microsoft.com/office/officeart/2018/5/layout/IconCircleLabelList"/>
    <dgm:cxn modelId="{BF6F7F0E-66E5-43BC-B443-4E7882750F7B}" type="presParOf" srcId="{5CF5685A-8EB6-431B-B0C5-6CDC1B4FA771}" destId="{81038E48-A513-4C4C-B613-6A1C7A72945E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D2E16F-952C-49B6-A556-D2D5B073E1ED}" type="doc">
      <dgm:prSet loTypeId="urn:microsoft.com/office/officeart/2011/layout/CircleProcess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9AEB395-9F38-4EFD-975B-AACFC208D2D6}">
      <dgm:prSet custT="1"/>
      <dgm:spPr/>
      <dgm:t>
        <a:bodyPr/>
        <a:lstStyle/>
        <a:p>
          <a:r>
            <a:rPr lang="en-US" sz="2000" b="1"/>
            <a:t>Scrape</a:t>
          </a:r>
          <a:r>
            <a:rPr lang="en-US" sz="2000"/>
            <a:t> housing  listings as per the keyword</a:t>
          </a:r>
          <a:endParaRPr lang="en-US" sz="2000" dirty="0"/>
        </a:p>
      </dgm:t>
    </dgm:pt>
    <dgm:pt modelId="{2CE888E4-5D66-4191-A3A0-325E9F556462}" type="parTrans" cxnId="{51A6E0B0-5505-460C-8574-B155D9E5D46B}">
      <dgm:prSet/>
      <dgm:spPr/>
      <dgm:t>
        <a:bodyPr/>
        <a:lstStyle/>
        <a:p>
          <a:endParaRPr lang="en-US"/>
        </a:p>
      </dgm:t>
    </dgm:pt>
    <dgm:pt modelId="{452953D0-5773-470F-872D-51936683252A}" type="sibTrans" cxnId="{51A6E0B0-5505-460C-8574-B155D9E5D46B}">
      <dgm:prSet phldrT="1" phldr="0"/>
      <dgm:spPr/>
      <dgm:t>
        <a:bodyPr/>
        <a:lstStyle/>
        <a:p>
          <a:endParaRPr lang="en-US"/>
        </a:p>
      </dgm:t>
    </dgm:pt>
    <dgm:pt modelId="{F5BAC9C1-943B-47AD-AE35-B1902CDC8E4A}">
      <dgm:prSet custT="1"/>
      <dgm:spPr/>
      <dgm:t>
        <a:bodyPr/>
        <a:lstStyle/>
        <a:p>
          <a:r>
            <a:rPr lang="en-US" sz="2000"/>
            <a:t>Run trained model to remove </a:t>
          </a:r>
          <a:r>
            <a:rPr lang="en-US" sz="2000" b="1"/>
            <a:t>fake-ads</a:t>
          </a:r>
          <a:endParaRPr lang="en-US" sz="2000" b="1" dirty="0"/>
        </a:p>
      </dgm:t>
    </dgm:pt>
    <dgm:pt modelId="{AEB0528B-F1BB-4E33-8DAB-7879E1C84E4D}" type="parTrans" cxnId="{6A71DFF5-1458-458D-B72E-E9F9DABE6559}">
      <dgm:prSet/>
      <dgm:spPr/>
      <dgm:t>
        <a:bodyPr/>
        <a:lstStyle/>
        <a:p>
          <a:endParaRPr lang="en-US"/>
        </a:p>
      </dgm:t>
    </dgm:pt>
    <dgm:pt modelId="{F0F7D050-C854-4D0C-8E2C-4F8BFE061A74}" type="sibTrans" cxnId="{6A71DFF5-1458-458D-B72E-E9F9DABE6559}">
      <dgm:prSet phldrT="2" phldr="0"/>
      <dgm:spPr/>
      <dgm:t>
        <a:bodyPr/>
        <a:lstStyle/>
        <a:p>
          <a:endParaRPr lang="en-US"/>
        </a:p>
      </dgm:t>
    </dgm:pt>
    <dgm:pt modelId="{9F938DD1-EE3C-4AE1-BDEB-EFE740412512}">
      <dgm:prSet custT="1"/>
      <dgm:spPr/>
      <dgm:t>
        <a:bodyPr/>
        <a:lstStyle/>
        <a:p>
          <a:r>
            <a:rPr lang="en-US" sz="1900"/>
            <a:t>Send</a:t>
          </a:r>
          <a:r>
            <a:rPr lang="en-US" sz="1900" baseline="0"/>
            <a:t> </a:t>
          </a:r>
          <a:r>
            <a:rPr lang="en-US" sz="1900" b="1" baseline="0"/>
            <a:t>automated</a:t>
          </a:r>
          <a:r>
            <a:rPr lang="en-US" sz="1900" baseline="0"/>
            <a:t> email of newly listed relevant ads on a daily basis</a:t>
          </a:r>
          <a:endParaRPr lang="en-US" sz="1900" dirty="0"/>
        </a:p>
      </dgm:t>
    </dgm:pt>
    <dgm:pt modelId="{E8F141BF-203F-4DA2-A642-E895EA16D29D}" type="parTrans" cxnId="{43A7AD85-6F25-4CF5-80FB-FF4F1C1BD91E}">
      <dgm:prSet/>
      <dgm:spPr/>
      <dgm:t>
        <a:bodyPr/>
        <a:lstStyle/>
        <a:p>
          <a:endParaRPr lang="en-US"/>
        </a:p>
      </dgm:t>
    </dgm:pt>
    <dgm:pt modelId="{182334C9-0E0B-4BA8-98E9-CD39C302D777}" type="sibTrans" cxnId="{43A7AD85-6F25-4CF5-80FB-FF4F1C1BD91E}">
      <dgm:prSet phldrT="4" phldr="0"/>
      <dgm:spPr/>
      <dgm:t>
        <a:bodyPr/>
        <a:lstStyle/>
        <a:p>
          <a:endParaRPr lang="en-US"/>
        </a:p>
      </dgm:t>
    </dgm:pt>
    <dgm:pt modelId="{563600B1-77B8-4BF4-9A2F-DA95A41D5F79}">
      <dgm:prSet custT="1"/>
      <dgm:spPr/>
      <dgm:t>
        <a:bodyPr/>
        <a:lstStyle/>
        <a:p>
          <a:r>
            <a:rPr lang="en-US" sz="1900"/>
            <a:t>Send user an email of relevant spam-free listings</a:t>
          </a:r>
          <a:endParaRPr lang="en-US" sz="1900" dirty="0"/>
        </a:p>
      </dgm:t>
    </dgm:pt>
    <dgm:pt modelId="{9C78CB17-4752-4961-8E2B-65E4408488AF}" type="parTrans" cxnId="{F6F219E9-472A-45D8-8DE7-6DF3EBD54291}">
      <dgm:prSet/>
      <dgm:spPr/>
      <dgm:t>
        <a:bodyPr/>
        <a:lstStyle/>
        <a:p>
          <a:endParaRPr lang="en-US"/>
        </a:p>
      </dgm:t>
    </dgm:pt>
    <dgm:pt modelId="{3F68C983-84D1-4114-81BE-3AA8ECAA6AFF}" type="sibTrans" cxnId="{F6F219E9-472A-45D8-8DE7-6DF3EBD54291}">
      <dgm:prSet/>
      <dgm:spPr/>
      <dgm:t>
        <a:bodyPr/>
        <a:lstStyle/>
        <a:p>
          <a:endParaRPr lang="en-US"/>
        </a:p>
      </dgm:t>
    </dgm:pt>
    <dgm:pt modelId="{441B69C8-8AE7-436F-8D55-9E485B5A51C4}">
      <dgm:prSet custT="1"/>
      <dgm:spPr/>
      <dgm:t>
        <a:bodyPr/>
        <a:lstStyle/>
        <a:p>
          <a:r>
            <a:rPr lang="en-US" sz="2000" dirty="0"/>
            <a:t>User enters a keyword</a:t>
          </a:r>
        </a:p>
      </dgm:t>
    </dgm:pt>
    <dgm:pt modelId="{EBDF7C64-BF59-41D2-ABF1-B0291382CA56}" type="parTrans" cxnId="{2B662C91-5C45-4DF5-A059-4B5DC645CCF3}">
      <dgm:prSet/>
      <dgm:spPr/>
      <dgm:t>
        <a:bodyPr/>
        <a:lstStyle/>
        <a:p>
          <a:endParaRPr lang="en-US"/>
        </a:p>
      </dgm:t>
    </dgm:pt>
    <dgm:pt modelId="{621D22ED-69BA-4DE1-9001-1A74995716B9}" type="sibTrans" cxnId="{2B662C91-5C45-4DF5-A059-4B5DC645CCF3}">
      <dgm:prSet/>
      <dgm:spPr/>
      <dgm:t>
        <a:bodyPr/>
        <a:lstStyle/>
        <a:p>
          <a:endParaRPr lang="en-US"/>
        </a:p>
      </dgm:t>
    </dgm:pt>
    <dgm:pt modelId="{DD3F48DE-3A65-402E-932F-0DB3DA5EC182}" type="pres">
      <dgm:prSet presAssocID="{1ED2E16F-952C-49B6-A556-D2D5B073E1ED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01545A4A-08E6-475B-BDF5-811497FBBE78}" type="pres">
      <dgm:prSet presAssocID="{9F938DD1-EE3C-4AE1-BDEB-EFE740412512}" presName="Accent5" presStyleCnt="0"/>
      <dgm:spPr/>
    </dgm:pt>
    <dgm:pt modelId="{92B9FE47-53B7-4FF3-8DD4-B48CA8AC28AB}" type="pres">
      <dgm:prSet presAssocID="{9F938DD1-EE3C-4AE1-BDEB-EFE740412512}" presName="Accent" presStyleLbl="node1" presStyleIdx="0" presStyleCnt="5"/>
      <dgm:spPr/>
    </dgm:pt>
    <dgm:pt modelId="{E4290948-AF31-477D-B663-279372868CA8}" type="pres">
      <dgm:prSet presAssocID="{9F938DD1-EE3C-4AE1-BDEB-EFE740412512}" presName="ParentBackground5" presStyleCnt="0"/>
      <dgm:spPr/>
    </dgm:pt>
    <dgm:pt modelId="{83A0CE4E-D171-478E-8E4C-B7DB170B7A95}" type="pres">
      <dgm:prSet presAssocID="{9F938DD1-EE3C-4AE1-BDEB-EFE740412512}" presName="ParentBackground" presStyleLbl="fgAcc1" presStyleIdx="0" presStyleCnt="5"/>
      <dgm:spPr/>
    </dgm:pt>
    <dgm:pt modelId="{8DD044D9-FE48-4B59-88CF-0400EA4058E7}" type="pres">
      <dgm:prSet presAssocID="{9F938DD1-EE3C-4AE1-BDEB-EFE740412512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993F7C9-F433-47F0-914F-93269087BC75}" type="pres">
      <dgm:prSet presAssocID="{563600B1-77B8-4BF4-9A2F-DA95A41D5F79}" presName="Accent4" presStyleCnt="0"/>
      <dgm:spPr/>
    </dgm:pt>
    <dgm:pt modelId="{C1A5075C-69C8-4F36-AF95-C23A71BF09A3}" type="pres">
      <dgm:prSet presAssocID="{563600B1-77B8-4BF4-9A2F-DA95A41D5F79}" presName="Accent" presStyleLbl="node1" presStyleIdx="1" presStyleCnt="5"/>
      <dgm:spPr/>
    </dgm:pt>
    <dgm:pt modelId="{218AB84B-833D-4023-AEF5-227B342CCCAA}" type="pres">
      <dgm:prSet presAssocID="{563600B1-77B8-4BF4-9A2F-DA95A41D5F79}" presName="ParentBackground4" presStyleCnt="0"/>
      <dgm:spPr/>
    </dgm:pt>
    <dgm:pt modelId="{8BC73004-E9E4-47ED-88D5-8E2749651BE4}" type="pres">
      <dgm:prSet presAssocID="{563600B1-77B8-4BF4-9A2F-DA95A41D5F79}" presName="ParentBackground" presStyleLbl="fgAcc1" presStyleIdx="1" presStyleCnt="5"/>
      <dgm:spPr/>
    </dgm:pt>
    <dgm:pt modelId="{0F332CEA-C0B3-4EDB-A779-59337691A40F}" type="pres">
      <dgm:prSet presAssocID="{563600B1-77B8-4BF4-9A2F-DA95A41D5F79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59682A53-79EC-465C-808E-98AD6A980637}" type="pres">
      <dgm:prSet presAssocID="{F5BAC9C1-943B-47AD-AE35-B1902CDC8E4A}" presName="Accent3" presStyleCnt="0"/>
      <dgm:spPr/>
    </dgm:pt>
    <dgm:pt modelId="{2985F221-0F9B-400A-ACEF-199064F5E77A}" type="pres">
      <dgm:prSet presAssocID="{F5BAC9C1-943B-47AD-AE35-B1902CDC8E4A}" presName="Accent" presStyleLbl="node1" presStyleIdx="2" presStyleCnt="5"/>
      <dgm:spPr/>
    </dgm:pt>
    <dgm:pt modelId="{C83E72DF-48DA-4C39-82CE-990D4EC71BEE}" type="pres">
      <dgm:prSet presAssocID="{F5BAC9C1-943B-47AD-AE35-B1902CDC8E4A}" presName="ParentBackground3" presStyleCnt="0"/>
      <dgm:spPr/>
    </dgm:pt>
    <dgm:pt modelId="{FFA03F57-EF8B-4670-8D04-22063A1621B6}" type="pres">
      <dgm:prSet presAssocID="{F5BAC9C1-943B-47AD-AE35-B1902CDC8E4A}" presName="ParentBackground" presStyleLbl="fgAcc1" presStyleIdx="2" presStyleCnt="5"/>
      <dgm:spPr/>
    </dgm:pt>
    <dgm:pt modelId="{1175DA37-AFFE-4BF0-828C-299B9EF8DB47}" type="pres">
      <dgm:prSet presAssocID="{F5BAC9C1-943B-47AD-AE35-B1902CDC8E4A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FB436932-208E-4913-A64A-645338C87AA7}" type="pres">
      <dgm:prSet presAssocID="{29AEB395-9F38-4EFD-975B-AACFC208D2D6}" presName="Accent2" presStyleCnt="0"/>
      <dgm:spPr/>
    </dgm:pt>
    <dgm:pt modelId="{C54D109E-5D39-4509-A86F-D520614D0BD3}" type="pres">
      <dgm:prSet presAssocID="{29AEB395-9F38-4EFD-975B-AACFC208D2D6}" presName="Accent" presStyleLbl="node1" presStyleIdx="3" presStyleCnt="5"/>
      <dgm:spPr/>
    </dgm:pt>
    <dgm:pt modelId="{CB198561-A04A-4F0E-B66C-415D27B8386D}" type="pres">
      <dgm:prSet presAssocID="{29AEB395-9F38-4EFD-975B-AACFC208D2D6}" presName="ParentBackground2" presStyleCnt="0"/>
      <dgm:spPr/>
    </dgm:pt>
    <dgm:pt modelId="{32916708-9AA7-40F8-B129-0D91A4DBB5A7}" type="pres">
      <dgm:prSet presAssocID="{29AEB395-9F38-4EFD-975B-AACFC208D2D6}" presName="ParentBackground" presStyleLbl="fgAcc1" presStyleIdx="3" presStyleCnt="5"/>
      <dgm:spPr/>
    </dgm:pt>
    <dgm:pt modelId="{B26747C2-2C12-4963-9467-8FB102659E9D}" type="pres">
      <dgm:prSet presAssocID="{29AEB395-9F38-4EFD-975B-AACFC208D2D6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F468058D-0C7E-4438-A8B3-4F6B4EE176B5}" type="pres">
      <dgm:prSet presAssocID="{441B69C8-8AE7-436F-8D55-9E485B5A51C4}" presName="Accent1" presStyleCnt="0"/>
      <dgm:spPr/>
    </dgm:pt>
    <dgm:pt modelId="{3CBE38B9-99DB-4246-980D-0FD1DE5F12FD}" type="pres">
      <dgm:prSet presAssocID="{441B69C8-8AE7-436F-8D55-9E485B5A51C4}" presName="Accent" presStyleLbl="node1" presStyleIdx="4" presStyleCnt="5" custLinFactNeighborX="0" custLinFactNeighborY="0"/>
      <dgm:spPr/>
    </dgm:pt>
    <dgm:pt modelId="{96BAA5B1-E76B-4981-B9B6-B200B945029F}" type="pres">
      <dgm:prSet presAssocID="{441B69C8-8AE7-436F-8D55-9E485B5A51C4}" presName="ParentBackground1" presStyleCnt="0"/>
      <dgm:spPr/>
    </dgm:pt>
    <dgm:pt modelId="{51D636AE-B17A-4C7A-A7F1-971FDD110C08}" type="pres">
      <dgm:prSet presAssocID="{441B69C8-8AE7-436F-8D55-9E485B5A51C4}" presName="ParentBackground" presStyleLbl="fgAcc1" presStyleIdx="4" presStyleCnt="5"/>
      <dgm:spPr/>
    </dgm:pt>
    <dgm:pt modelId="{DD1EC289-6745-4CA7-A2C1-9C254687F331}" type="pres">
      <dgm:prSet presAssocID="{441B69C8-8AE7-436F-8D55-9E485B5A51C4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EADE414-9D57-4660-8054-FC5F7B032ADB}" type="presOf" srcId="{9F938DD1-EE3C-4AE1-BDEB-EFE740412512}" destId="{8DD044D9-FE48-4B59-88CF-0400EA4058E7}" srcOrd="1" destOrd="0" presId="urn:microsoft.com/office/officeart/2011/layout/CircleProcess"/>
    <dgm:cxn modelId="{54CC9F5E-419D-4E4B-AE65-10A3D2D6BA06}" type="presOf" srcId="{441B69C8-8AE7-436F-8D55-9E485B5A51C4}" destId="{DD1EC289-6745-4CA7-A2C1-9C254687F331}" srcOrd="1" destOrd="0" presId="urn:microsoft.com/office/officeart/2011/layout/CircleProcess"/>
    <dgm:cxn modelId="{4A912359-E73D-4AC1-AB34-ECE36F60C27D}" type="presOf" srcId="{563600B1-77B8-4BF4-9A2F-DA95A41D5F79}" destId="{0F332CEA-C0B3-4EDB-A779-59337691A40F}" srcOrd="1" destOrd="0" presId="urn:microsoft.com/office/officeart/2011/layout/CircleProcess"/>
    <dgm:cxn modelId="{43A7AD85-6F25-4CF5-80FB-FF4F1C1BD91E}" srcId="{1ED2E16F-952C-49B6-A556-D2D5B073E1ED}" destId="{9F938DD1-EE3C-4AE1-BDEB-EFE740412512}" srcOrd="4" destOrd="0" parTransId="{E8F141BF-203F-4DA2-A642-E895EA16D29D}" sibTransId="{182334C9-0E0B-4BA8-98E9-CD39C302D777}"/>
    <dgm:cxn modelId="{E6DEE488-ABE8-4231-BBAE-A1A431B4C333}" type="presOf" srcId="{1ED2E16F-952C-49B6-A556-D2D5B073E1ED}" destId="{DD3F48DE-3A65-402E-932F-0DB3DA5EC182}" srcOrd="0" destOrd="0" presId="urn:microsoft.com/office/officeart/2011/layout/CircleProcess"/>
    <dgm:cxn modelId="{6967268C-1A0C-4D97-94F2-BEF7DBB0FD87}" type="presOf" srcId="{563600B1-77B8-4BF4-9A2F-DA95A41D5F79}" destId="{8BC73004-E9E4-47ED-88D5-8E2749651BE4}" srcOrd="0" destOrd="0" presId="urn:microsoft.com/office/officeart/2011/layout/CircleProcess"/>
    <dgm:cxn modelId="{2B662C91-5C45-4DF5-A059-4B5DC645CCF3}" srcId="{1ED2E16F-952C-49B6-A556-D2D5B073E1ED}" destId="{441B69C8-8AE7-436F-8D55-9E485B5A51C4}" srcOrd="0" destOrd="0" parTransId="{EBDF7C64-BF59-41D2-ABF1-B0291382CA56}" sibTransId="{621D22ED-69BA-4DE1-9001-1A74995716B9}"/>
    <dgm:cxn modelId="{C21AB1A6-A94F-4602-AD31-267794A51101}" type="presOf" srcId="{29AEB395-9F38-4EFD-975B-AACFC208D2D6}" destId="{B26747C2-2C12-4963-9467-8FB102659E9D}" srcOrd="1" destOrd="0" presId="urn:microsoft.com/office/officeart/2011/layout/CircleProcess"/>
    <dgm:cxn modelId="{0B3BD6AD-B0E1-4C48-9A89-56C7B3BBDEB7}" type="presOf" srcId="{441B69C8-8AE7-436F-8D55-9E485B5A51C4}" destId="{51D636AE-B17A-4C7A-A7F1-971FDD110C08}" srcOrd="0" destOrd="0" presId="urn:microsoft.com/office/officeart/2011/layout/CircleProcess"/>
    <dgm:cxn modelId="{51A6E0B0-5505-460C-8574-B155D9E5D46B}" srcId="{1ED2E16F-952C-49B6-A556-D2D5B073E1ED}" destId="{29AEB395-9F38-4EFD-975B-AACFC208D2D6}" srcOrd="1" destOrd="0" parTransId="{2CE888E4-5D66-4191-A3A0-325E9F556462}" sibTransId="{452953D0-5773-470F-872D-51936683252A}"/>
    <dgm:cxn modelId="{E48A9BCB-1932-45D8-A8B3-E394E61EF223}" type="presOf" srcId="{F5BAC9C1-943B-47AD-AE35-B1902CDC8E4A}" destId="{1175DA37-AFFE-4BF0-828C-299B9EF8DB47}" srcOrd="1" destOrd="0" presId="urn:microsoft.com/office/officeart/2011/layout/CircleProcess"/>
    <dgm:cxn modelId="{F764C6CE-B623-4174-BF5D-A151A953ABD5}" type="presOf" srcId="{9F938DD1-EE3C-4AE1-BDEB-EFE740412512}" destId="{83A0CE4E-D171-478E-8E4C-B7DB170B7A95}" srcOrd="0" destOrd="0" presId="urn:microsoft.com/office/officeart/2011/layout/CircleProcess"/>
    <dgm:cxn modelId="{8DBEA2E2-D35C-41B3-B779-85A4DCF0E71A}" type="presOf" srcId="{F5BAC9C1-943B-47AD-AE35-B1902CDC8E4A}" destId="{FFA03F57-EF8B-4670-8D04-22063A1621B6}" srcOrd="0" destOrd="0" presId="urn:microsoft.com/office/officeart/2011/layout/CircleProcess"/>
    <dgm:cxn modelId="{F6F219E9-472A-45D8-8DE7-6DF3EBD54291}" srcId="{1ED2E16F-952C-49B6-A556-D2D5B073E1ED}" destId="{563600B1-77B8-4BF4-9A2F-DA95A41D5F79}" srcOrd="3" destOrd="0" parTransId="{9C78CB17-4752-4961-8E2B-65E4408488AF}" sibTransId="{3F68C983-84D1-4114-81BE-3AA8ECAA6AFF}"/>
    <dgm:cxn modelId="{F08A6BF1-002B-4500-B80C-BDB45B24500E}" type="presOf" srcId="{29AEB395-9F38-4EFD-975B-AACFC208D2D6}" destId="{32916708-9AA7-40F8-B129-0D91A4DBB5A7}" srcOrd="0" destOrd="0" presId="urn:microsoft.com/office/officeart/2011/layout/CircleProcess"/>
    <dgm:cxn modelId="{6A71DFF5-1458-458D-B72E-E9F9DABE6559}" srcId="{1ED2E16F-952C-49B6-A556-D2D5B073E1ED}" destId="{F5BAC9C1-943B-47AD-AE35-B1902CDC8E4A}" srcOrd="2" destOrd="0" parTransId="{AEB0528B-F1BB-4E33-8DAB-7879E1C84E4D}" sibTransId="{F0F7D050-C854-4D0C-8E2C-4F8BFE061A74}"/>
    <dgm:cxn modelId="{AB4DBACB-187D-448D-B3D0-A46AA2D08382}" type="presParOf" srcId="{DD3F48DE-3A65-402E-932F-0DB3DA5EC182}" destId="{01545A4A-08E6-475B-BDF5-811497FBBE78}" srcOrd="0" destOrd="0" presId="urn:microsoft.com/office/officeart/2011/layout/CircleProcess"/>
    <dgm:cxn modelId="{5A6B2893-05EB-40CD-9CB7-5D2571251CDC}" type="presParOf" srcId="{01545A4A-08E6-475B-BDF5-811497FBBE78}" destId="{92B9FE47-53B7-4FF3-8DD4-B48CA8AC28AB}" srcOrd="0" destOrd="0" presId="urn:microsoft.com/office/officeart/2011/layout/CircleProcess"/>
    <dgm:cxn modelId="{AB04CFA6-A8C4-447A-A19B-41664BF05ED7}" type="presParOf" srcId="{DD3F48DE-3A65-402E-932F-0DB3DA5EC182}" destId="{E4290948-AF31-477D-B663-279372868CA8}" srcOrd="1" destOrd="0" presId="urn:microsoft.com/office/officeart/2011/layout/CircleProcess"/>
    <dgm:cxn modelId="{ECC94313-5B31-4034-9B51-61D96D3FDAA0}" type="presParOf" srcId="{E4290948-AF31-477D-B663-279372868CA8}" destId="{83A0CE4E-D171-478E-8E4C-B7DB170B7A95}" srcOrd="0" destOrd="0" presId="urn:microsoft.com/office/officeart/2011/layout/CircleProcess"/>
    <dgm:cxn modelId="{AA232F76-A9F0-4D5F-81BB-4CB77859DA56}" type="presParOf" srcId="{DD3F48DE-3A65-402E-932F-0DB3DA5EC182}" destId="{8DD044D9-FE48-4B59-88CF-0400EA4058E7}" srcOrd="2" destOrd="0" presId="urn:microsoft.com/office/officeart/2011/layout/CircleProcess"/>
    <dgm:cxn modelId="{C8D2F3CE-B9F6-4BB7-BF79-C6C1297F9EDD}" type="presParOf" srcId="{DD3F48DE-3A65-402E-932F-0DB3DA5EC182}" destId="{A993F7C9-F433-47F0-914F-93269087BC75}" srcOrd="3" destOrd="0" presId="urn:microsoft.com/office/officeart/2011/layout/CircleProcess"/>
    <dgm:cxn modelId="{267DBE31-3F2F-4A77-BF5B-08DD744B71A0}" type="presParOf" srcId="{A993F7C9-F433-47F0-914F-93269087BC75}" destId="{C1A5075C-69C8-4F36-AF95-C23A71BF09A3}" srcOrd="0" destOrd="0" presId="urn:microsoft.com/office/officeart/2011/layout/CircleProcess"/>
    <dgm:cxn modelId="{61A6F0C6-0AB0-4591-8E7C-CC2A63A626FF}" type="presParOf" srcId="{DD3F48DE-3A65-402E-932F-0DB3DA5EC182}" destId="{218AB84B-833D-4023-AEF5-227B342CCCAA}" srcOrd="4" destOrd="0" presId="urn:microsoft.com/office/officeart/2011/layout/CircleProcess"/>
    <dgm:cxn modelId="{CA17635B-9278-4BE0-9208-0F5761D8A5C6}" type="presParOf" srcId="{218AB84B-833D-4023-AEF5-227B342CCCAA}" destId="{8BC73004-E9E4-47ED-88D5-8E2749651BE4}" srcOrd="0" destOrd="0" presId="urn:microsoft.com/office/officeart/2011/layout/CircleProcess"/>
    <dgm:cxn modelId="{EA85FBA6-360E-4B7C-85B6-0730587BAB28}" type="presParOf" srcId="{DD3F48DE-3A65-402E-932F-0DB3DA5EC182}" destId="{0F332CEA-C0B3-4EDB-A779-59337691A40F}" srcOrd="5" destOrd="0" presId="urn:microsoft.com/office/officeart/2011/layout/CircleProcess"/>
    <dgm:cxn modelId="{38A2B263-3FD6-4900-B2C2-B45B38BFE414}" type="presParOf" srcId="{DD3F48DE-3A65-402E-932F-0DB3DA5EC182}" destId="{59682A53-79EC-465C-808E-98AD6A980637}" srcOrd="6" destOrd="0" presId="urn:microsoft.com/office/officeart/2011/layout/CircleProcess"/>
    <dgm:cxn modelId="{ACFBA742-D0A0-40D8-8709-983A5B152150}" type="presParOf" srcId="{59682A53-79EC-465C-808E-98AD6A980637}" destId="{2985F221-0F9B-400A-ACEF-199064F5E77A}" srcOrd="0" destOrd="0" presId="urn:microsoft.com/office/officeart/2011/layout/CircleProcess"/>
    <dgm:cxn modelId="{B3658CE9-B0E9-47AD-B65F-6C89BC80F993}" type="presParOf" srcId="{DD3F48DE-3A65-402E-932F-0DB3DA5EC182}" destId="{C83E72DF-48DA-4C39-82CE-990D4EC71BEE}" srcOrd="7" destOrd="0" presId="urn:microsoft.com/office/officeart/2011/layout/CircleProcess"/>
    <dgm:cxn modelId="{59360B41-D727-44A2-B15E-71E98885F8A7}" type="presParOf" srcId="{C83E72DF-48DA-4C39-82CE-990D4EC71BEE}" destId="{FFA03F57-EF8B-4670-8D04-22063A1621B6}" srcOrd="0" destOrd="0" presId="urn:microsoft.com/office/officeart/2011/layout/CircleProcess"/>
    <dgm:cxn modelId="{282DBB24-F329-4192-9ADF-3AF173F41AD7}" type="presParOf" srcId="{DD3F48DE-3A65-402E-932F-0DB3DA5EC182}" destId="{1175DA37-AFFE-4BF0-828C-299B9EF8DB47}" srcOrd="8" destOrd="0" presId="urn:microsoft.com/office/officeart/2011/layout/CircleProcess"/>
    <dgm:cxn modelId="{22D38642-DE2E-4090-901B-F170ED840694}" type="presParOf" srcId="{DD3F48DE-3A65-402E-932F-0DB3DA5EC182}" destId="{FB436932-208E-4913-A64A-645338C87AA7}" srcOrd="9" destOrd="0" presId="urn:microsoft.com/office/officeart/2011/layout/CircleProcess"/>
    <dgm:cxn modelId="{28F94BF3-D74F-4DE7-8385-DE617E769FE9}" type="presParOf" srcId="{FB436932-208E-4913-A64A-645338C87AA7}" destId="{C54D109E-5D39-4509-A86F-D520614D0BD3}" srcOrd="0" destOrd="0" presId="urn:microsoft.com/office/officeart/2011/layout/CircleProcess"/>
    <dgm:cxn modelId="{342B149B-FC25-4590-B658-94007DADCA7D}" type="presParOf" srcId="{DD3F48DE-3A65-402E-932F-0DB3DA5EC182}" destId="{CB198561-A04A-4F0E-B66C-415D27B8386D}" srcOrd="10" destOrd="0" presId="urn:microsoft.com/office/officeart/2011/layout/CircleProcess"/>
    <dgm:cxn modelId="{D4ADDCB6-4405-4274-AE82-E648E0A031F9}" type="presParOf" srcId="{CB198561-A04A-4F0E-B66C-415D27B8386D}" destId="{32916708-9AA7-40F8-B129-0D91A4DBB5A7}" srcOrd="0" destOrd="0" presId="urn:microsoft.com/office/officeart/2011/layout/CircleProcess"/>
    <dgm:cxn modelId="{EAE2C5DE-BCA0-499E-A206-88663E788ECB}" type="presParOf" srcId="{DD3F48DE-3A65-402E-932F-0DB3DA5EC182}" destId="{B26747C2-2C12-4963-9467-8FB102659E9D}" srcOrd="11" destOrd="0" presId="urn:microsoft.com/office/officeart/2011/layout/CircleProcess"/>
    <dgm:cxn modelId="{A92D991E-A928-4507-A5FC-D577907168EF}" type="presParOf" srcId="{DD3F48DE-3A65-402E-932F-0DB3DA5EC182}" destId="{F468058D-0C7E-4438-A8B3-4F6B4EE176B5}" srcOrd="12" destOrd="0" presId="urn:microsoft.com/office/officeart/2011/layout/CircleProcess"/>
    <dgm:cxn modelId="{568836CE-2F37-462A-9404-1BAC3499D2D7}" type="presParOf" srcId="{F468058D-0C7E-4438-A8B3-4F6B4EE176B5}" destId="{3CBE38B9-99DB-4246-980D-0FD1DE5F12FD}" srcOrd="0" destOrd="0" presId="urn:microsoft.com/office/officeart/2011/layout/CircleProcess"/>
    <dgm:cxn modelId="{E85E0300-8318-4B39-A0B9-1058527EC567}" type="presParOf" srcId="{DD3F48DE-3A65-402E-932F-0DB3DA5EC182}" destId="{96BAA5B1-E76B-4981-B9B6-B200B945029F}" srcOrd="13" destOrd="0" presId="urn:microsoft.com/office/officeart/2011/layout/CircleProcess"/>
    <dgm:cxn modelId="{3FCDAC57-C2F7-4233-BF92-4E521A85A4E4}" type="presParOf" srcId="{96BAA5B1-E76B-4981-B9B6-B200B945029F}" destId="{51D636AE-B17A-4C7A-A7F1-971FDD110C08}" srcOrd="0" destOrd="0" presId="urn:microsoft.com/office/officeart/2011/layout/CircleProcess"/>
    <dgm:cxn modelId="{D85304A2-A9BA-47AC-A3B8-286B202D7845}" type="presParOf" srcId="{DD3F48DE-3A65-402E-932F-0DB3DA5EC182}" destId="{DD1EC289-6745-4CA7-A2C1-9C254687F331}" srcOrd="14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D2E16F-952C-49B6-A556-D2D5B073E1ED}" type="doc">
      <dgm:prSet loTypeId="urn:microsoft.com/office/officeart/2005/8/layout/process1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9AEB395-9F38-4EFD-975B-AACFC208D2D6}">
      <dgm:prSet custT="1"/>
      <dgm:spPr>
        <a:ln>
          <a:noFill/>
        </a:ln>
      </dgm:spPr>
      <dgm:t>
        <a:bodyPr/>
        <a:lstStyle/>
        <a:p>
          <a:r>
            <a:rPr lang="en-US" sz="1800" dirty="0"/>
            <a:t>Scraping</a:t>
          </a:r>
        </a:p>
      </dgm:t>
    </dgm:pt>
    <dgm:pt modelId="{2CE888E4-5D66-4191-A3A0-325E9F556462}" type="parTrans" cxnId="{51A6E0B0-5505-460C-8574-B155D9E5D46B}">
      <dgm:prSet/>
      <dgm:spPr/>
      <dgm:t>
        <a:bodyPr/>
        <a:lstStyle/>
        <a:p>
          <a:endParaRPr lang="en-US" sz="1800"/>
        </a:p>
      </dgm:t>
    </dgm:pt>
    <dgm:pt modelId="{452953D0-5773-470F-872D-51936683252A}" type="sibTrans" cxnId="{51A6E0B0-5505-460C-8574-B155D9E5D46B}">
      <dgm:prSet phldrT="1" phldr="0" custT="1"/>
      <dgm:spPr>
        <a:ln>
          <a:noFill/>
        </a:ln>
      </dgm:spPr>
      <dgm:t>
        <a:bodyPr/>
        <a:lstStyle/>
        <a:p>
          <a:endParaRPr lang="en-US" sz="1800" dirty="0"/>
        </a:p>
      </dgm:t>
    </dgm:pt>
    <dgm:pt modelId="{F5BAC9C1-943B-47AD-AE35-B1902CDC8E4A}">
      <dgm:prSet custT="1"/>
      <dgm:spPr>
        <a:ln>
          <a:noFill/>
        </a:ln>
      </dgm:spPr>
      <dgm:t>
        <a:bodyPr/>
        <a:lstStyle/>
        <a:p>
          <a:r>
            <a:rPr lang="en-US" sz="1800" dirty="0"/>
            <a:t>Marking spam ads</a:t>
          </a:r>
        </a:p>
      </dgm:t>
    </dgm:pt>
    <dgm:pt modelId="{AEB0528B-F1BB-4E33-8DAB-7879E1C84E4D}" type="parTrans" cxnId="{6A71DFF5-1458-458D-B72E-E9F9DABE6559}">
      <dgm:prSet/>
      <dgm:spPr/>
      <dgm:t>
        <a:bodyPr/>
        <a:lstStyle/>
        <a:p>
          <a:endParaRPr lang="en-US" sz="1800"/>
        </a:p>
      </dgm:t>
    </dgm:pt>
    <dgm:pt modelId="{F0F7D050-C854-4D0C-8E2C-4F8BFE061A74}" type="sibTrans" cxnId="{6A71DFF5-1458-458D-B72E-E9F9DABE6559}">
      <dgm:prSet phldrT="2" phldr="0" custT="1"/>
      <dgm:spPr>
        <a:ln>
          <a:noFill/>
        </a:ln>
      </dgm:spPr>
      <dgm:t>
        <a:bodyPr/>
        <a:lstStyle/>
        <a:p>
          <a:endParaRPr lang="en-US" sz="1800" dirty="0"/>
        </a:p>
      </dgm:t>
    </dgm:pt>
    <dgm:pt modelId="{9F938DD1-EE3C-4AE1-BDEB-EFE740412512}">
      <dgm:prSet custT="1"/>
      <dgm:spPr>
        <a:ln>
          <a:noFill/>
        </a:ln>
      </dgm:spPr>
      <dgm:t>
        <a:bodyPr/>
        <a:lstStyle/>
        <a:p>
          <a:r>
            <a:rPr lang="en-US" sz="1800" dirty="0"/>
            <a:t>Scraping Data for search criteria</a:t>
          </a:r>
        </a:p>
      </dgm:t>
    </dgm:pt>
    <dgm:pt modelId="{E8F141BF-203F-4DA2-A642-E895EA16D29D}" type="parTrans" cxnId="{43A7AD85-6F25-4CF5-80FB-FF4F1C1BD91E}">
      <dgm:prSet/>
      <dgm:spPr/>
      <dgm:t>
        <a:bodyPr/>
        <a:lstStyle/>
        <a:p>
          <a:endParaRPr lang="en-US" sz="1800"/>
        </a:p>
      </dgm:t>
    </dgm:pt>
    <dgm:pt modelId="{182334C9-0E0B-4BA8-98E9-CD39C302D777}" type="sibTrans" cxnId="{43A7AD85-6F25-4CF5-80FB-FF4F1C1BD91E}">
      <dgm:prSet phldrT="4" phldr="0" custT="1"/>
      <dgm:spPr>
        <a:ln>
          <a:noFill/>
        </a:ln>
      </dgm:spPr>
      <dgm:t>
        <a:bodyPr/>
        <a:lstStyle/>
        <a:p>
          <a:endParaRPr lang="en-US" sz="1800" dirty="0"/>
        </a:p>
      </dgm:t>
    </dgm:pt>
    <dgm:pt modelId="{563600B1-77B8-4BF4-9A2F-DA95A41D5F79}">
      <dgm:prSet custT="1"/>
      <dgm:spPr>
        <a:ln>
          <a:noFill/>
        </a:ln>
      </dgm:spPr>
      <dgm:t>
        <a:bodyPr/>
        <a:lstStyle/>
        <a:p>
          <a:r>
            <a:rPr lang="en-US" sz="1800" dirty="0"/>
            <a:t>Training classification Model</a:t>
          </a:r>
        </a:p>
      </dgm:t>
    </dgm:pt>
    <dgm:pt modelId="{9C78CB17-4752-4961-8E2B-65E4408488AF}" type="parTrans" cxnId="{F6F219E9-472A-45D8-8DE7-6DF3EBD54291}">
      <dgm:prSet/>
      <dgm:spPr/>
      <dgm:t>
        <a:bodyPr/>
        <a:lstStyle/>
        <a:p>
          <a:endParaRPr lang="en-US" sz="1800"/>
        </a:p>
      </dgm:t>
    </dgm:pt>
    <dgm:pt modelId="{3F68C983-84D1-4114-81BE-3AA8ECAA6AFF}" type="sibTrans" cxnId="{F6F219E9-472A-45D8-8DE7-6DF3EBD54291}">
      <dgm:prSet custT="1"/>
      <dgm:spPr>
        <a:ln>
          <a:noFill/>
        </a:ln>
      </dgm:spPr>
      <dgm:t>
        <a:bodyPr/>
        <a:lstStyle/>
        <a:p>
          <a:endParaRPr lang="en-US" sz="1800" dirty="0"/>
        </a:p>
      </dgm:t>
    </dgm:pt>
    <dgm:pt modelId="{63004386-1409-4AFF-B56A-8527E746FABC}">
      <dgm:prSet custT="1"/>
      <dgm:spPr>
        <a:ln>
          <a:noFill/>
        </a:ln>
      </dgm:spPr>
      <dgm:t>
        <a:bodyPr/>
        <a:lstStyle/>
        <a:p>
          <a:r>
            <a:rPr lang="en-US" sz="1800" dirty="0"/>
            <a:t>Identifying spam ads based on Training Model</a:t>
          </a:r>
        </a:p>
      </dgm:t>
    </dgm:pt>
    <dgm:pt modelId="{314C80CE-B84C-48F2-A878-7D8111640300}" type="parTrans" cxnId="{B95596D7-A2CF-49D3-A975-9B7EAB0027DE}">
      <dgm:prSet/>
      <dgm:spPr/>
      <dgm:t>
        <a:bodyPr/>
        <a:lstStyle/>
        <a:p>
          <a:endParaRPr lang="en-US" sz="1800"/>
        </a:p>
      </dgm:t>
    </dgm:pt>
    <dgm:pt modelId="{82963E7A-D7B3-4698-B3EC-4D4C1C5B48F9}" type="sibTrans" cxnId="{B95596D7-A2CF-49D3-A975-9B7EAB0027DE}">
      <dgm:prSet custT="1"/>
      <dgm:spPr>
        <a:ln>
          <a:noFill/>
        </a:ln>
      </dgm:spPr>
      <dgm:t>
        <a:bodyPr/>
        <a:lstStyle/>
        <a:p>
          <a:endParaRPr lang="en-US" sz="1800" dirty="0"/>
        </a:p>
      </dgm:t>
    </dgm:pt>
    <dgm:pt modelId="{1113AEA9-1416-45DD-9413-6E95784A1189}">
      <dgm:prSet custT="1"/>
      <dgm:spPr>
        <a:ln>
          <a:noFill/>
        </a:ln>
      </dgm:spPr>
      <dgm:t>
        <a:bodyPr/>
        <a:lstStyle/>
        <a:p>
          <a:r>
            <a:rPr lang="en-US" sz="1800" dirty="0"/>
            <a:t>Remove spam ads</a:t>
          </a:r>
        </a:p>
      </dgm:t>
    </dgm:pt>
    <dgm:pt modelId="{2BD010D6-A813-4389-9F79-AAD7F93636DB}" type="parTrans" cxnId="{B3E36F70-9985-41D7-BB8F-45405CD66461}">
      <dgm:prSet/>
      <dgm:spPr/>
      <dgm:t>
        <a:bodyPr/>
        <a:lstStyle/>
        <a:p>
          <a:endParaRPr lang="en-US" sz="1800"/>
        </a:p>
      </dgm:t>
    </dgm:pt>
    <dgm:pt modelId="{5CA3EB1F-C3CA-4461-8B76-4F4A5D323BA9}" type="sibTrans" cxnId="{B3E36F70-9985-41D7-BB8F-45405CD66461}">
      <dgm:prSet/>
      <dgm:spPr/>
      <dgm:t>
        <a:bodyPr/>
        <a:lstStyle/>
        <a:p>
          <a:endParaRPr lang="en-US" sz="1800"/>
        </a:p>
      </dgm:t>
    </dgm:pt>
    <dgm:pt modelId="{D4AD7020-5FC6-4531-AFC2-3D3713C557EB}" type="pres">
      <dgm:prSet presAssocID="{1ED2E16F-952C-49B6-A556-D2D5B073E1ED}" presName="Name0" presStyleCnt="0">
        <dgm:presLayoutVars>
          <dgm:dir/>
          <dgm:resizeHandles val="exact"/>
        </dgm:presLayoutVars>
      </dgm:prSet>
      <dgm:spPr/>
    </dgm:pt>
    <dgm:pt modelId="{25DF330C-73F4-4140-9FE2-894AFFC95955}" type="pres">
      <dgm:prSet presAssocID="{29AEB395-9F38-4EFD-975B-AACFC208D2D6}" presName="node" presStyleLbl="node1" presStyleIdx="0" presStyleCnt="6">
        <dgm:presLayoutVars>
          <dgm:bulletEnabled val="1"/>
        </dgm:presLayoutVars>
      </dgm:prSet>
      <dgm:spPr/>
    </dgm:pt>
    <dgm:pt modelId="{AE2929E0-5093-4650-91F0-525E98775594}" type="pres">
      <dgm:prSet presAssocID="{452953D0-5773-470F-872D-51936683252A}" presName="sibTrans" presStyleLbl="sibTrans2D1" presStyleIdx="0" presStyleCnt="5"/>
      <dgm:spPr/>
    </dgm:pt>
    <dgm:pt modelId="{0601BF08-491B-444C-902F-42FE71A5FA79}" type="pres">
      <dgm:prSet presAssocID="{452953D0-5773-470F-872D-51936683252A}" presName="connectorText" presStyleLbl="sibTrans2D1" presStyleIdx="0" presStyleCnt="5"/>
      <dgm:spPr/>
    </dgm:pt>
    <dgm:pt modelId="{99E52DCB-8CE2-4D58-BEF5-002B9CD5EF5E}" type="pres">
      <dgm:prSet presAssocID="{F5BAC9C1-943B-47AD-AE35-B1902CDC8E4A}" presName="node" presStyleLbl="node1" presStyleIdx="1" presStyleCnt="6">
        <dgm:presLayoutVars>
          <dgm:bulletEnabled val="1"/>
        </dgm:presLayoutVars>
      </dgm:prSet>
      <dgm:spPr/>
    </dgm:pt>
    <dgm:pt modelId="{DD1D5958-3F82-4C66-96BC-3681582C4519}" type="pres">
      <dgm:prSet presAssocID="{F0F7D050-C854-4D0C-8E2C-4F8BFE061A74}" presName="sibTrans" presStyleLbl="sibTrans2D1" presStyleIdx="1" presStyleCnt="5"/>
      <dgm:spPr/>
    </dgm:pt>
    <dgm:pt modelId="{2CF7851F-85B7-448C-9A0F-89B33043F770}" type="pres">
      <dgm:prSet presAssocID="{F0F7D050-C854-4D0C-8E2C-4F8BFE061A74}" presName="connectorText" presStyleLbl="sibTrans2D1" presStyleIdx="1" presStyleCnt="5"/>
      <dgm:spPr/>
    </dgm:pt>
    <dgm:pt modelId="{16BBBA2F-A27E-4922-A4C7-0BD068E0556C}" type="pres">
      <dgm:prSet presAssocID="{563600B1-77B8-4BF4-9A2F-DA95A41D5F79}" presName="node" presStyleLbl="node1" presStyleIdx="2" presStyleCnt="6">
        <dgm:presLayoutVars>
          <dgm:bulletEnabled val="1"/>
        </dgm:presLayoutVars>
      </dgm:prSet>
      <dgm:spPr/>
    </dgm:pt>
    <dgm:pt modelId="{E6A3A70F-E359-4A8D-9C4F-7F6B85D2C8A4}" type="pres">
      <dgm:prSet presAssocID="{3F68C983-84D1-4114-81BE-3AA8ECAA6AFF}" presName="sibTrans" presStyleLbl="sibTrans2D1" presStyleIdx="2" presStyleCnt="5"/>
      <dgm:spPr/>
    </dgm:pt>
    <dgm:pt modelId="{EF622EFE-F075-4D9E-B486-522150B97FDC}" type="pres">
      <dgm:prSet presAssocID="{3F68C983-84D1-4114-81BE-3AA8ECAA6AFF}" presName="connectorText" presStyleLbl="sibTrans2D1" presStyleIdx="2" presStyleCnt="5"/>
      <dgm:spPr/>
    </dgm:pt>
    <dgm:pt modelId="{AAC4AF91-5636-49F0-96E6-175E92C1EB7B}" type="pres">
      <dgm:prSet presAssocID="{9F938DD1-EE3C-4AE1-BDEB-EFE740412512}" presName="node" presStyleLbl="node1" presStyleIdx="3" presStyleCnt="6">
        <dgm:presLayoutVars>
          <dgm:bulletEnabled val="1"/>
        </dgm:presLayoutVars>
      </dgm:prSet>
      <dgm:spPr/>
    </dgm:pt>
    <dgm:pt modelId="{2BF2DA5F-2C6A-4B2D-B2A7-C6947B4280AD}" type="pres">
      <dgm:prSet presAssocID="{182334C9-0E0B-4BA8-98E9-CD39C302D777}" presName="sibTrans" presStyleLbl="sibTrans2D1" presStyleIdx="3" presStyleCnt="5"/>
      <dgm:spPr/>
    </dgm:pt>
    <dgm:pt modelId="{84CC61FD-8723-43CB-ADEA-5A9E424A3F95}" type="pres">
      <dgm:prSet presAssocID="{182334C9-0E0B-4BA8-98E9-CD39C302D777}" presName="connectorText" presStyleLbl="sibTrans2D1" presStyleIdx="3" presStyleCnt="5"/>
      <dgm:spPr/>
    </dgm:pt>
    <dgm:pt modelId="{01D205DB-AC84-4E5B-8E26-178D6D2D4BB9}" type="pres">
      <dgm:prSet presAssocID="{63004386-1409-4AFF-B56A-8527E746FABC}" presName="node" presStyleLbl="node1" presStyleIdx="4" presStyleCnt="6">
        <dgm:presLayoutVars>
          <dgm:bulletEnabled val="1"/>
        </dgm:presLayoutVars>
      </dgm:prSet>
      <dgm:spPr/>
    </dgm:pt>
    <dgm:pt modelId="{AF941A08-BBF8-47C6-9F7C-969A76D3EBE4}" type="pres">
      <dgm:prSet presAssocID="{82963E7A-D7B3-4698-B3EC-4D4C1C5B48F9}" presName="sibTrans" presStyleLbl="sibTrans2D1" presStyleIdx="4" presStyleCnt="5"/>
      <dgm:spPr/>
    </dgm:pt>
    <dgm:pt modelId="{9BC4AA8D-CE97-4395-83AF-132415A7A38C}" type="pres">
      <dgm:prSet presAssocID="{82963E7A-D7B3-4698-B3EC-4D4C1C5B48F9}" presName="connectorText" presStyleLbl="sibTrans2D1" presStyleIdx="4" presStyleCnt="5"/>
      <dgm:spPr/>
    </dgm:pt>
    <dgm:pt modelId="{1FC0AB85-A316-4E70-8A9F-9C2A13311FE9}" type="pres">
      <dgm:prSet presAssocID="{1113AEA9-1416-45DD-9413-6E95784A1189}" presName="node" presStyleLbl="node1" presStyleIdx="5" presStyleCnt="6">
        <dgm:presLayoutVars>
          <dgm:bulletEnabled val="1"/>
        </dgm:presLayoutVars>
      </dgm:prSet>
      <dgm:spPr/>
    </dgm:pt>
  </dgm:ptLst>
  <dgm:cxnLst>
    <dgm:cxn modelId="{5331B803-32B6-40A4-9351-E4A44C86502D}" type="presOf" srcId="{182334C9-0E0B-4BA8-98E9-CD39C302D777}" destId="{2BF2DA5F-2C6A-4B2D-B2A7-C6947B4280AD}" srcOrd="0" destOrd="0" presId="urn:microsoft.com/office/officeart/2005/8/layout/process1"/>
    <dgm:cxn modelId="{95BD1A1A-0264-4493-A133-CC5D4229BD47}" type="presOf" srcId="{82963E7A-D7B3-4698-B3EC-4D4C1C5B48F9}" destId="{AF941A08-BBF8-47C6-9F7C-969A76D3EBE4}" srcOrd="0" destOrd="0" presId="urn:microsoft.com/office/officeart/2005/8/layout/process1"/>
    <dgm:cxn modelId="{F0C66E1B-48CD-4508-84F2-A425179F9093}" type="presOf" srcId="{82963E7A-D7B3-4698-B3EC-4D4C1C5B48F9}" destId="{9BC4AA8D-CE97-4395-83AF-132415A7A38C}" srcOrd="1" destOrd="0" presId="urn:microsoft.com/office/officeart/2005/8/layout/process1"/>
    <dgm:cxn modelId="{7A7EC54A-2FD8-4AB5-B22F-30BA095AF477}" type="presOf" srcId="{F0F7D050-C854-4D0C-8E2C-4F8BFE061A74}" destId="{DD1D5958-3F82-4C66-96BC-3681582C4519}" srcOrd="0" destOrd="0" presId="urn:microsoft.com/office/officeart/2005/8/layout/process1"/>
    <dgm:cxn modelId="{B3E36F70-9985-41D7-BB8F-45405CD66461}" srcId="{1ED2E16F-952C-49B6-A556-D2D5B073E1ED}" destId="{1113AEA9-1416-45DD-9413-6E95784A1189}" srcOrd="5" destOrd="0" parTransId="{2BD010D6-A813-4389-9F79-AAD7F93636DB}" sibTransId="{5CA3EB1F-C3CA-4461-8B76-4F4A5D323BA9}"/>
    <dgm:cxn modelId="{5CE48F74-0859-4F84-B283-33FAC5A48448}" type="presOf" srcId="{1ED2E16F-952C-49B6-A556-D2D5B073E1ED}" destId="{D4AD7020-5FC6-4531-AFC2-3D3713C557EB}" srcOrd="0" destOrd="0" presId="urn:microsoft.com/office/officeart/2005/8/layout/process1"/>
    <dgm:cxn modelId="{9ED85E7D-1DA2-4B4C-89B8-F05848AE5411}" type="presOf" srcId="{63004386-1409-4AFF-B56A-8527E746FABC}" destId="{01D205DB-AC84-4E5B-8E26-178D6D2D4BB9}" srcOrd="0" destOrd="0" presId="urn:microsoft.com/office/officeart/2005/8/layout/process1"/>
    <dgm:cxn modelId="{0200897E-CB02-4AB5-BE7D-FCFF182BC781}" type="presOf" srcId="{29AEB395-9F38-4EFD-975B-AACFC208D2D6}" destId="{25DF330C-73F4-4140-9FE2-894AFFC95955}" srcOrd="0" destOrd="0" presId="urn:microsoft.com/office/officeart/2005/8/layout/process1"/>
    <dgm:cxn modelId="{43A7AD85-6F25-4CF5-80FB-FF4F1C1BD91E}" srcId="{1ED2E16F-952C-49B6-A556-D2D5B073E1ED}" destId="{9F938DD1-EE3C-4AE1-BDEB-EFE740412512}" srcOrd="3" destOrd="0" parTransId="{E8F141BF-203F-4DA2-A642-E895EA16D29D}" sibTransId="{182334C9-0E0B-4BA8-98E9-CD39C302D777}"/>
    <dgm:cxn modelId="{36033A9F-6CE3-4F79-B7E4-1A482CECF5ED}" type="presOf" srcId="{F0F7D050-C854-4D0C-8E2C-4F8BFE061A74}" destId="{2CF7851F-85B7-448C-9A0F-89B33043F770}" srcOrd="1" destOrd="0" presId="urn:microsoft.com/office/officeart/2005/8/layout/process1"/>
    <dgm:cxn modelId="{51A6E0B0-5505-460C-8574-B155D9E5D46B}" srcId="{1ED2E16F-952C-49B6-A556-D2D5B073E1ED}" destId="{29AEB395-9F38-4EFD-975B-AACFC208D2D6}" srcOrd="0" destOrd="0" parTransId="{2CE888E4-5D66-4191-A3A0-325E9F556462}" sibTransId="{452953D0-5773-470F-872D-51936683252A}"/>
    <dgm:cxn modelId="{40687CB3-EF53-4186-AD91-E112E667569D}" type="presOf" srcId="{452953D0-5773-470F-872D-51936683252A}" destId="{0601BF08-491B-444C-902F-42FE71A5FA79}" srcOrd="1" destOrd="0" presId="urn:microsoft.com/office/officeart/2005/8/layout/process1"/>
    <dgm:cxn modelId="{BEE806B9-6138-40B4-B8AD-D02B312949FD}" type="presOf" srcId="{452953D0-5773-470F-872D-51936683252A}" destId="{AE2929E0-5093-4650-91F0-525E98775594}" srcOrd="0" destOrd="0" presId="urn:microsoft.com/office/officeart/2005/8/layout/process1"/>
    <dgm:cxn modelId="{B95596D7-A2CF-49D3-A975-9B7EAB0027DE}" srcId="{1ED2E16F-952C-49B6-A556-D2D5B073E1ED}" destId="{63004386-1409-4AFF-B56A-8527E746FABC}" srcOrd="4" destOrd="0" parTransId="{314C80CE-B84C-48F2-A878-7D8111640300}" sibTransId="{82963E7A-D7B3-4698-B3EC-4D4C1C5B48F9}"/>
    <dgm:cxn modelId="{375B63D9-E95F-4E09-BF48-B4DC2000562D}" type="presOf" srcId="{9F938DD1-EE3C-4AE1-BDEB-EFE740412512}" destId="{AAC4AF91-5636-49F0-96E6-175E92C1EB7B}" srcOrd="0" destOrd="0" presId="urn:microsoft.com/office/officeart/2005/8/layout/process1"/>
    <dgm:cxn modelId="{DA98B0DB-B0B2-4CE4-8000-637E33063016}" type="presOf" srcId="{1113AEA9-1416-45DD-9413-6E95784A1189}" destId="{1FC0AB85-A316-4E70-8A9F-9C2A13311FE9}" srcOrd="0" destOrd="0" presId="urn:microsoft.com/office/officeart/2005/8/layout/process1"/>
    <dgm:cxn modelId="{69769CE2-3C4D-4A63-A193-649D5898832F}" type="presOf" srcId="{3F68C983-84D1-4114-81BE-3AA8ECAA6AFF}" destId="{E6A3A70F-E359-4A8D-9C4F-7F6B85D2C8A4}" srcOrd="0" destOrd="0" presId="urn:microsoft.com/office/officeart/2005/8/layout/process1"/>
    <dgm:cxn modelId="{089672E8-2650-4C3A-9E16-7018BA7013D6}" type="presOf" srcId="{F5BAC9C1-943B-47AD-AE35-B1902CDC8E4A}" destId="{99E52DCB-8CE2-4D58-BEF5-002B9CD5EF5E}" srcOrd="0" destOrd="0" presId="urn:microsoft.com/office/officeart/2005/8/layout/process1"/>
    <dgm:cxn modelId="{F6F219E9-472A-45D8-8DE7-6DF3EBD54291}" srcId="{1ED2E16F-952C-49B6-A556-D2D5B073E1ED}" destId="{563600B1-77B8-4BF4-9A2F-DA95A41D5F79}" srcOrd="2" destOrd="0" parTransId="{9C78CB17-4752-4961-8E2B-65E4408488AF}" sibTransId="{3F68C983-84D1-4114-81BE-3AA8ECAA6AFF}"/>
    <dgm:cxn modelId="{7567EAEE-4909-4CDD-8D29-79D0F25ABB52}" type="presOf" srcId="{563600B1-77B8-4BF4-9A2F-DA95A41D5F79}" destId="{16BBBA2F-A27E-4922-A4C7-0BD068E0556C}" srcOrd="0" destOrd="0" presId="urn:microsoft.com/office/officeart/2005/8/layout/process1"/>
    <dgm:cxn modelId="{4B8829F1-8037-4F60-A9CC-4F02A0AF81AC}" type="presOf" srcId="{3F68C983-84D1-4114-81BE-3AA8ECAA6AFF}" destId="{EF622EFE-F075-4D9E-B486-522150B97FDC}" srcOrd="1" destOrd="0" presId="urn:microsoft.com/office/officeart/2005/8/layout/process1"/>
    <dgm:cxn modelId="{F03DDCF5-EF73-4A97-A4FB-17C422C797BA}" type="presOf" srcId="{182334C9-0E0B-4BA8-98E9-CD39C302D777}" destId="{84CC61FD-8723-43CB-ADEA-5A9E424A3F95}" srcOrd="1" destOrd="0" presId="urn:microsoft.com/office/officeart/2005/8/layout/process1"/>
    <dgm:cxn modelId="{6A71DFF5-1458-458D-B72E-E9F9DABE6559}" srcId="{1ED2E16F-952C-49B6-A556-D2D5B073E1ED}" destId="{F5BAC9C1-943B-47AD-AE35-B1902CDC8E4A}" srcOrd="1" destOrd="0" parTransId="{AEB0528B-F1BB-4E33-8DAB-7879E1C84E4D}" sibTransId="{F0F7D050-C854-4D0C-8E2C-4F8BFE061A74}"/>
    <dgm:cxn modelId="{854490A3-4543-45E2-83B4-A373FA87243D}" type="presParOf" srcId="{D4AD7020-5FC6-4531-AFC2-3D3713C557EB}" destId="{25DF330C-73F4-4140-9FE2-894AFFC95955}" srcOrd="0" destOrd="0" presId="urn:microsoft.com/office/officeart/2005/8/layout/process1"/>
    <dgm:cxn modelId="{04454476-13DC-498A-8767-28C97D087CD0}" type="presParOf" srcId="{D4AD7020-5FC6-4531-AFC2-3D3713C557EB}" destId="{AE2929E0-5093-4650-91F0-525E98775594}" srcOrd="1" destOrd="0" presId="urn:microsoft.com/office/officeart/2005/8/layout/process1"/>
    <dgm:cxn modelId="{84A48E64-EFA3-485F-9E2F-5E8DA1421175}" type="presParOf" srcId="{AE2929E0-5093-4650-91F0-525E98775594}" destId="{0601BF08-491B-444C-902F-42FE71A5FA79}" srcOrd="0" destOrd="0" presId="urn:microsoft.com/office/officeart/2005/8/layout/process1"/>
    <dgm:cxn modelId="{28251807-E496-40AE-99F3-9ABC1C1A77C3}" type="presParOf" srcId="{D4AD7020-5FC6-4531-AFC2-3D3713C557EB}" destId="{99E52DCB-8CE2-4D58-BEF5-002B9CD5EF5E}" srcOrd="2" destOrd="0" presId="urn:microsoft.com/office/officeart/2005/8/layout/process1"/>
    <dgm:cxn modelId="{FAF34F0B-2433-44A7-99B7-A7BD6586432C}" type="presParOf" srcId="{D4AD7020-5FC6-4531-AFC2-3D3713C557EB}" destId="{DD1D5958-3F82-4C66-96BC-3681582C4519}" srcOrd="3" destOrd="0" presId="urn:microsoft.com/office/officeart/2005/8/layout/process1"/>
    <dgm:cxn modelId="{03036259-3A95-4259-ADA5-7BD062B78258}" type="presParOf" srcId="{DD1D5958-3F82-4C66-96BC-3681582C4519}" destId="{2CF7851F-85B7-448C-9A0F-89B33043F770}" srcOrd="0" destOrd="0" presId="urn:microsoft.com/office/officeart/2005/8/layout/process1"/>
    <dgm:cxn modelId="{68505BB1-BAE4-4C01-A185-3E7190710983}" type="presParOf" srcId="{D4AD7020-5FC6-4531-AFC2-3D3713C557EB}" destId="{16BBBA2F-A27E-4922-A4C7-0BD068E0556C}" srcOrd="4" destOrd="0" presId="urn:microsoft.com/office/officeart/2005/8/layout/process1"/>
    <dgm:cxn modelId="{DEE542D5-D0CD-4A27-A3E4-8F6DE0C4DF3A}" type="presParOf" srcId="{D4AD7020-5FC6-4531-AFC2-3D3713C557EB}" destId="{E6A3A70F-E359-4A8D-9C4F-7F6B85D2C8A4}" srcOrd="5" destOrd="0" presId="urn:microsoft.com/office/officeart/2005/8/layout/process1"/>
    <dgm:cxn modelId="{25F89020-2FB7-4DBD-AC9A-65F81AB852E6}" type="presParOf" srcId="{E6A3A70F-E359-4A8D-9C4F-7F6B85D2C8A4}" destId="{EF622EFE-F075-4D9E-B486-522150B97FDC}" srcOrd="0" destOrd="0" presId="urn:microsoft.com/office/officeart/2005/8/layout/process1"/>
    <dgm:cxn modelId="{AFA8D660-5728-4E83-A232-F3F1E5E16D28}" type="presParOf" srcId="{D4AD7020-5FC6-4531-AFC2-3D3713C557EB}" destId="{AAC4AF91-5636-49F0-96E6-175E92C1EB7B}" srcOrd="6" destOrd="0" presId="urn:microsoft.com/office/officeart/2005/8/layout/process1"/>
    <dgm:cxn modelId="{B7D5F132-2BD1-4A50-ADED-A214D9A90C00}" type="presParOf" srcId="{D4AD7020-5FC6-4531-AFC2-3D3713C557EB}" destId="{2BF2DA5F-2C6A-4B2D-B2A7-C6947B4280AD}" srcOrd="7" destOrd="0" presId="urn:microsoft.com/office/officeart/2005/8/layout/process1"/>
    <dgm:cxn modelId="{72BE6B6A-06DC-4C07-89B7-54CC42828D64}" type="presParOf" srcId="{2BF2DA5F-2C6A-4B2D-B2A7-C6947B4280AD}" destId="{84CC61FD-8723-43CB-ADEA-5A9E424A3F95}" srcOrd="0" destOrd="0" presId="urn:microsoft.com/office/officeart/2005/8/layout/process1"/>
    <dgm:cxn modelId="{12756446-3B47-4267-805A-5769A485A8A3}" type="presParOf" srcId="{D4AD7020-5FC6-4531-AFC2-3D3713C557EB}" destId="{01D205DB-AC84-4E5B-8E26-178D6D2D4BB9}" srcOrd="8" destOrd="0" presId="urn:microsoft.com/office/officeart/2005/8/layout/process1"/>
    <dgm:cxn modelId="{C46512B7-10B5-47FC-993A-FA149AFDA5D4}" type="presParOf" srcId="{D4AD7020-5FC6-4531-AFC2-3D3713C557EB}" destId="{AF941A08-BBF8-47C6-9F7C-969A76D3EBE4}" srcOrd="9" destOrd="0" presId="urn:microsoft.com/office/officeart/2005/8/layout/process1"/>
    <dgm:cxn modelId="{B8785B83-A066-4CE7-A17C-8265CCBF3F02}" type="presParOf" srcId="{AF941A08-BBF8-47C6-9F7C-969A76D3EBE4}" destId="{9BC4AA8D-CE97-4395-83AF-132415A7A38C}" srcOrd="0" destOrd="0" presId="urn:microsoft.com/office/officeart/2005/8/layout/process1"/>
    <dgm:cxn modelId="{4119F117-ECBE-4484-9130-A2F4071B6298}" type="presParOf" srcId="{D4AD7020-5FC6-4531-AFC2-3D3713C557EB}" destId="{1FC0AB85-A316-4E70-8A9F-9C2A13311FE9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D2E16F-952C-49B6-A556-D2D5B073E1ED}" type="doc">
      <dgm:prSet loTypeId="urn:microsoft.com/office/officeart/2005/8/layout/process1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9AEB395-9F38-4EFD-975B-AACFC208D2D6}">
      <dgm:prSet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1800" dirty="0"/>
            <a:t>Identify new ads from legitimate ads</a:t>
          </a:r>
        </a:p>
      </dgm:t>
    </dgm:pt>
    <dgm:pt modelId="{2CE888E4-5D66-4191-A3A0-325E9F556462}" type="parTrans" cxnId="{51A6E0B0-5505-460C-8574-B155D9E5D46B}">
      <dgm:prSet/>
      <dgm:spPr/>
      <dgm:t>
        <a:bodyPr/>
        <a:lstStyle/>
        <a:p>
          <a:endParaRPr lang="en-US" sz="1800"/>
        </a:p>
      </dgm:t>
    </dgm:pt>
    <dgm:pt modelId="{452953D0-5773-470F-872D-51936683252A}" type="sibTrans" cxnId="{51A6E0B0-5505-460C-8574-B155D9E5D46B}">
      <dgm:prSet phldrT="1" phldr="0" custT="1"/>
      <dgm:spPr/>
      <dgm:t>
        <a:bodyPr/>
        <a:lstStyle/>
        <a:p>
          <a:endParaRPr lang="en-US" sz="1800" dirty="0"/>
        </a:p>
      </dgm:t>
    </dgm:pt>
    <dgm:pt modelId="{F5BAC9C1-943B-47AD-AE35-B1902CDC8E4A}">
      <dgm:prSet custT="1"/>
      <dgm:spPr>
        <a:solidFill>
          <a:schemeClr val="accent2"/>
        </a:solidFill>
      </dgm:spPr>
      <dgm:t>
        <a:bodyPr/>
        <a:lstStyle/>
        <a:p>
          <a:r>
            <a:rPr lang="en-US" sz="1800" dirty="0"/>
            <a:t>Notify user</a:t>
          </a:r>
        </a:p>
      </dgm:t>
    </dgm:pt>
    <dgm:pt modelId="{AEB0528B-F1BB-4E33-8DAB-7879E1C84E4D}" type="parTrans" cxnId="{6A71DFF5-1458-458D-B72E-E9F9DABE6559}">
      <dgm:prSet/>
      <dgm:spPr/>
      <dgm:t>
        <a:bodyPr/>
        <a:lstStyle/>
        <a:p>
          <a:endParaRPr lang="en-US" sz="1800"/>
        </a:p>
      </dgm:t>
    </dgm:pt>
    <dgm:pt modelId="{F0F7D050-C854-4D0C-8E2C-4F8BFE061A74}" type="sibTrans" cxnId="{6A71DFF5-1458-458D-B72E-E9F9DABE6559}">
      <dgm:prSet phldrT="2" phldr="0" custT="1"/>
      <dgm:spPr/>
      <dgm:t>
        <a:bodyPr/>
        <a:lstStyle/>
        <a:p>
          <a:endParaRPr lang="en-US" sz="1800" dirty="0"/>
        </a:p>
      </dgm:t>
    </dgm:pt>
    <dgm:pt modelId="{D4AD7020-5FC6-4531-AFC2-3D3713C557EB}" type="pres">
      <dgm:prSet presAssocID="{1ED2E16F-952C-49B6-A556-D2D5B073E1ED}" presName="Name0" presStyleCnt="0">
        <dgm:presLayoutVars>
          <dgm:dir/>
          <dgm:resizeHandles val="exact"/>
        </dgm:presLayoutVars>
      </dgm:prSet>
      <dgm:spPr/>
    </dgm:pt>
    <dgm:pt modelId="{25DF330C-73F4-4140-9FE2-894AFFC95955}" type="pres">
      <dgm:prSet presAssocID="{29AEB395-9F38-4EFD-975B-AACFC208D2D6}" presName="node" presStyleLbl="node1" presStyleIdx="0" presStyleCnt="2">
        <dgm:presLayoutVars>
          <dgm:bulletEnabled val="1"/>
        </dgm:presLayoutVars>
      </dgm:prSet>
      <dgm:spPr/>
    </dgm:pt>
    <dgm:pt modelId="{AE2929E0-5093-4650-91F0-525E98775594}" type="pres">
      <dgm:prSet presAssocID="{452953D0-5773-470F-872D-51936683252A}" presName="sibTrans" presStyleLbl="sibTrans2D1" presStyleIdx="0" presStyleCnt="1"/>
      <dgm:spPr/>
    </dgm:pt>
    <dgm:pt modelId="{0601BF08-491B-444C-902F-42FE71A5FA79}" type="pres">
      <dgm:prSet presAssocID="{452953D0-5773-470F-872D-51936683252A}" presName="connectorText" presStyleLbl="sibTrans2D1" presStyleIdx="0" presStyleCnt="1"/>
      <dgm:spPr/>
    </dgm:pt>
    <dgm:pt modelId="{99E52DCB-8CE2-4D58-BEF5-002B9CD5EF5E}" type="pres">
      <dgm:prSet presAssocID="{F5BAC9C1-943B-47AD-AE35-B1902CDC8E4A}" presName="node" presStyleLbl="node1" presStyleIdx="1" presStyleCnt="2">
        <dgm:presLayoutVars>
          <dgm:bulletEnabled val="1"/>
        </dgm:presLayoutVars>
      </dgm:prSet>
      <dgm:spPr/>
    </dgm:pt>
  </dgm:ptLst>
  <dgm:cxnLst>
    <dgm:cxn modelId="{5CE48F74-0859-4F84-B283-33FAC5A48448}" type="presOf" srcId="{1ED2E16F-952C-49B6-A556-D2D5B073E1ED}" destId="{D4AD7020-5FC6-4531-AFC2-3D3713C557EB}" srcOrd="0" destOrd="0" presId="urn:microsoft.com/office/officeart/2005/8/layout/process1"/>
    <dgm:cxn modelId="{0200897E-CB02-4AB5-BE7D-FCFF182BC781}" type="presOf" srcId="{29AEB395-9F38-4EFD-975B-AACFC208D2D6}" destId="{25DF330C-73F4-4140-9FE2-894AFFC95955}" srcOrd="0" destOrd="0" presId="urn:microsoft.com/office/officeart/2005/8/layout/process1"/>
    <dgm:cxn modelId="{51A6E0B0-5505-460C-8574-B155D9E5D46B}" srcId="{1ED2E16F-952C-49B6-A556-D2D5B073E1ED}" destId="{29AEB395-9F38-4EFD-975B-AACFC208D2D6}" srcOrd="0" destOrd="0" parTransId="{2CE888E4-5D66-4191-A3A0-325E9F556462}" sibTransId="{452953D0-5773-470F-872D-51936683252A}"/>
    <dgm:cxn modelId="{40687CB3-EF53-4186-AD91-E112E667569D}" type="presOf" srcId="{452953D0-5773-470F-872D-51936683252A}" destId="{0601BF08-491B-444C-902F-42FE71A5FA79}" srcOrd="1" destOrd="0" presId="urn:microsoft.com/office/officeart/2005/8/layout/process1"/>
    <dgm:cxn modelId="{BEE806B9-6138-40B4-B8AD-D02B312949FD}" type="presOf" srcId="{452953D0-5773-470F-872D-51936683252A}" destId="{AE2929E0-5093-4650-91F0-525E98775594}" srcOrd="0" destOrd="0" presId="urn:microsoft.com/office/officeart/2005/8/layout/process1"/>
    <dgm:cxn modelId="{089672E8-2650-4C3A-9E16-7018BA7013D6}" type="presOf" srcId="{F5BAC9C1-943B-47AD-AE35-B1902CDC8E4A}" destId="{99E52DCB-8CE2-4D58-BEF5-002B9CD5EF5E}" srcOrd="0" destOrd="0" presId="urn:microsoft.com/office/officeart/2005/8/layout/process1"/>
    <dgm:cxn modelId="{6A71DFF5-1458-458D-B72E-E9F9DABE6559}" srcId="{1ED2E16F-952C-49B6-A556-D2D5B073E1ED}" destId="{F5BAC9C1-943B-47AD-AE35-B1902CDC8E4A}" srcOrd="1" destOrd="0" parTransId="{AEB0528B-F1BB-4E33-8DAB-7879E1C84E4D}" sibTransId="{F0F7D050-C854-4D0C-8E2C-4F8BFE061A74}"/>
    <dgm:cxn modelId="{854490A3-4543-45E2-83B4-A373FA87243D}" type="presParOf" srcId="{D4AD7020-5FC6-4531-AFC2-3D3713C557EB}" destId="{25DF330C-73F4-4140-9FE2-894AFFC95955}" srcOrd="0" destOrd="0" presId="urn:microsoft.com/office/officeart/2005/8/layout/process1"/>
    <dgm:cxn modelId="{04454476-13DC-498A-8767-28C97D087CD0}" type="presParOf" srcId="{D4AD7020-5FC6-4531-AFC2-3D3713C557EB}" destId="{AE2929E0-5093-4650-91F0-525E98775594}" srcOrd="1" destOrd="0" presId="urn:microsoft.com/office/officeart/2005/8/layout/process1"/>
    <dgm:cxn modelId="{84A48E64-EFA3-485F-9E2F-5E8DA1421175}" type="presParOf" srcId="{AE2929E0-5093-4650-91F0-525E98775594}" destId="{0601BF08-491B-444C-902F-42FE71A5FA79}" srcOrd="0" destOrd="0" presId="urn:microsoft.com/office/officeart/2005/8/layout/process1"/>
    <dgm:cxn modelId="{28251807-E496-40AE-99F3-9ABC1C1A77C3}" type="presParOf" srcId="{D4AD7020-5FC6-4531-AFC2-3D3713C557EB}" destId="{99E52DCB-8CE2-4D58-BEF5-002B9CD5EF5E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27DE35F-7D37-4A2A-BA89-A5308D591657}" type="doc">
      <dgm:prSet loTypeId="urn:microsoft.com/office/officeart/2005/8/layout/defaul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924FF40-3BB7-4846-BA1F-6B41E4D46F6C}">
      <dgm:prSet custT="1"/>
      <dgm:spPr/>
      <dgm:t>
        <a:bodyPr/>
        <a:lstStyle/>
        <a:p>
          <a:r>
            <a:rPr lang="en-US" sz="2000" dirty="0"/>
            <a:t>Price Outliers</a:t>
          </a:r>
        </a:p>
      </dgm:t>
    </dgm:pt>
    <dgm:pt modelId="{A3414CE7-C43B-4D05-8E48-B955A1A583F5}" type="parTrans" cxnId="{1830266E-5242-4CAF-8F9F-19EBF4B12548}">
      <dgm:prSet/>
      <dgm:spPr/>
      <dgm:t>
        <a:bodyPr/>
        <a:lstStyle/>
        <a:p>
          <a:endParaRPr lang="en-US" sz="2000"/>
        </a:p>
      </dgm:t>
    </dgm:pt>
    <dgm:pt modelId="{5C723F45-FC8D-4557-BD2D-C6A59B5FE935}" type="sibTrans" cxnId="{1830266E-5242-4CAF-8F9F-19EBF4B12548}">
      <dgm:prSet/>
      <dgm:spPr/>
      <dgm:t>
        <a:bodyPr/>
        <a:lstStyle/>
        <a:p>
          <a:endParaRPr lang="en-US" sz="2000"/>
        </a:p>
      </dgm:t>
    </dgm:pt>
    <dgm:pt modelId="{D0FD40F0-815E-43FD-B851-7603E28CBB0B}">
      <dgm:prSet custT="1"/>
      <dgm:spPr/>
      <dgm:t>
        <a:bodyPr/>
        <a:lstStyle/>
        <a:p>
          <a:r>
            <a:rPr lang="en-US" sz="2000" dirty="0"/>
            <a:t>Expansion to other countries</a:t>
          </a:r>
        </a:p>
      </dgm:t>
    </dgm:pt>
    <dgm:pt modelId="{60A2EE46-4CD9-4BEC-BE7C-7700E07BD91F}" type="parTrans" cxnId="{E24E95BC-7E07-4D0B-ACBB-B54A3791FDF7}">
      <dgm:prSet/>
      <dgm:spPr/>
      <dgm:t>
        <a:bodyPr/>
        <a:lstStyle/>
        <a:p>
          <a:endParaRPr lang="en-US" sz="2000"/>
        </a:p>
      </dgm:t>
    </dgm:pt>
    <dgm:pt modelId="{C02FE073-4DC4-444F-A2C8-A3DEEBB8258E}" type="sibTrans" cxnId="{E24E95BC-7E07-4D0B-ACBB-B54A3791FDF7}">
      <dgm:prSet/>
      <dgm:spPr/>
      <dgm:t>
        <a:bodyPr/>
        <a:lstStyle/>
        <a:p>
          <a:endParaRPr lang="en-US" sz="2000"/>
        </a:p>
      </dgm:t>
    </dgm:pt>
    <dgm:pt modelId="{8CDF01D6-7039-4702-BF9C-F911133EF9ED}">
      <dgm:prSet custT="1"/>
      <dgm:spPr/>
      <dgm:t>
        <a:bodyPr/>
        <a:lstStyle/>
        <a:p>
          <a:r>
            <a:rPr lang="en-US" sz="2000" dirty="0"/>
            <a:t>Extraction of phone numbers</a:t>
          </a:r>
        </a:p>
      </dgm:t>
    </dgm:pt>
    <dgm:pt modelId="{E5A7E1FB-AB29-44DB-B83D-DDD50910AEC3}" type="parTrans" cxnId="{84F0BF1C-8E8A-446B-9D51-6F482C1374B8}">
      <dgm:prSet/>
      <dgm:spPr/>
      <dgm:t>
        <a:bodyPr/>
        <a:lstStyle/>
        <a:p>
          <a:endParaRPr lang="en-US" sz="2000"/>
        </a:p>
      </dgm:t>
    </dgm:pt>
    <dgm:pt modelId="{87BB5E93-9D79-4AD9-96DC-643CE2FFD8C2}" type="sibTrans" cxnId="{84F0BF1C-8E8A-446B-9D51-6F482C1374B8}">
      <dgm:prSet/>
      <dgm:spPr/>
      <dgm:t>
        <a:bodyPr/>
        <a:lstStyle/>
        <a:p>
          <a:endParaRPr lang="en-US" sz="2000"/>
        </a:p>
      </dgm:t>
    </dgm:pt>
    <dgm:pt modelId="{BC5DAA02-0793-4778-9D91-4EC1D3FF6819}">
      <dgm:prSet custT="1"/>
      <dgm:spPr/>
      <dgm:t>
        <a:bodyPr/>
        <a:lstStyle/>
        <a:p>
          <a:r>
            <a:rPr lang="en-US" sz="2000" dirty="0"/>
            <a:t>Breaking location down by neighborhood</a:t>
          </a:r>
        </a:p>
      </dgm:t>
    </dgm:pt>
    <dgm:pt modelId="{16471891-4B8C-44CA-9BF6-1FF4478E09EA}" type="parTrans" cxnId="{855F1E1C-0F1B-4ECC-B046-1A05FC8F944C}">
      <dgm:prSet/>
      <dgm:spPr/>
      <dgm:t>
        <a:bodyPr/>
        <a:lstStyle/>
        <a:p>
          <a:endParaRPr lang="en-US" sz="2000"/>
        </a:p>
      </dgm:t>
    </dgm:pt>
    <dgm:pt modelId="{7077F730-D837-4B2E-8700-2BF63FED5FD8}" type="sibTrans" cxnId="{855F1E1C-0F1B-4ECC-B046-1A05FC8F944C}">
      <dgm:prSet/>
      <dgm:spPr/>
      <dgm:t>
        <a:bodyPr/>
        <a:lstStyle/>
        <a:p>
          <a:endParaRPr lang="en-US" sz="2000"/>
        </a:p>
      </dgm:t>
    </dgm:pt>
    <dgm:pt modelId="{4003B818-CC82-4706-9327-5ACB0F54CCF1}" type="pres">
      <dgm:prSet presAssocID="{127DE35F-7D37-4A2A-BA89-A5308D591657}" presName="diagram" presStyleCnt="0">
        <dgm:presLayoutVars>
          <dgm:dir/>
          <dgm:resizeHandles val="exact"/>
        </dgm:presLayoutVars>
      </dgm:prSet>
      <dgm:spPr/>
    </dgm:pt>
    <dgm:pt modelId="{C98AA144-A558-4E45-ADF6-D3AD5216B310}" type="pres">
      <dgm:prSet presAssocID="{4924FF40-3BB7-4846-BA1F-6B41E4D46F6C}" presName="node" presStyleLbl="node1" presStyleIdx="0" presStyleCnt="4">
        <dgm:presLayoutVars>
          <dgm:bulletEnabled val="1"/>
        </dgm:presLayoutVars>
      </dgm:prSet>
      <dgm:spPr/>
    </dgm:pt>
    <dgm:pt modelId="{1FFDDA0C-8601-47DE-8648-0A6A95955158}" type="pres">
      <dgm:prSet presAssocID="{5C723F45-FC8D-4557-BD2D-C6A59B5FE935}" presName="sibTrans" presStyleCnt="0"/>
      <dgm:spPr/>
    </dgm:pt>
    <dgm:pt modelId="{C0097163-E660-42B0-8629-4945945C937E}" type="pres">
      <dgm:prSet presAssocID="{D0FD40F0-815E-43FD-B851-7603E28CBB0B}" presName="node" presStyleLbl="node1" presStyleIdx="1" presStyleCnt="4">
        <dgm:presLayoutVars>
          <dgm:bulletEnabled val="1"/>
        </dgm:presLayoutVars>
      </dgm:prSet>
      <dgm:spPr/>
    </dgm:pt>
    <dgm:pt modelId="{52D5A42E-48A2-498C-BAF4-E1A544E323DA}" type="pres">
      <dgm:prSet presAssocID="{C02FE073-4DC4-444F-A2C8-A3DEEBB8258E}" presName="sibTrans" presStyleCnt="0"/>
      <dgm:spPr/>
    </dgm:pt>
    <dgm:pt modelId="{DBD41553-E0C0-496C-B5D7-82B5A70F8D08}" type="pres">
      <dgm:prSet presAssocID="{8CDF01D6-7039-4702-BF9C-F911133EF9ED}" presName="node" presStyleLbl="node1" presStyleIdx="2" presStyleCnt="4">
        <dgm:presLayoutVars>
          <dgm:bulletEnabled val="1"/>
        </dgm:presLayoutVars>
      </dgm:prSet>
      <dgm:spPr/>
    </dgm:pt>
    <dgm:pt modelId="{0B5FF000-CE9F-4431-A386-DADD9A810440}" type="pres">
      <dgm:prSet presAssocID="{87BB5E93-9D79-4AD9-96DC-643CE2FFD8C2}" presName="sibTrans" presStyleCnt="0"/>
      <dgm:spPr/>
    </dgm:pt>
    <dgm:pt modelId="{3DA121E5-68E8-4387-96AA-441902D18743}" type="pres">
      <dgm:prSet presAssocID="{BC5DAA02-0793-4778-9D91-4EC1D3FF6819}" presName="node" presStyleLbl="node1" presStyleIdx="3" presStyleCnt="4">
        <dgm:presLayoutVars>
          <dgm:bulletEnabled val="1"/>
        </dgm:presLayoutVars>
      </dgm:prSet>
      <dgm:spPr/>
    </dgm:pt>
  </dgm:ptLst>
  <dgm:cxnLst>
    <dgm:cxn modelId="{1C5E740E-1CAA-4BD8-9930-0F3DF432FD90}" type="presOf" srcId="{BC5DAA02-0793-4778-9D91-4EC1D3FF6819}" destId="{3DA121E5-68E8-4387-96AA-441902D18743}" srcOrd="0" destOrd="0" presId="urn:microsoft.com/office/officeart/2005/8/layout/default"/>
    <dgm:cxn modelId="{8A948419-53DF-4DBF-A5CE-F500CC1F58F8}" type="presOf" srcId="{127DE35F-7D37-4A2A-BA89-A5308D591657}" destId="{4003B818-CC82-4706-9327-5ACB0F54CCF1}" srcOrd="0" destOrd="0" presId="urn:microsoft.com/office/officeart/2005/8/layout/default"/>
    <dgm:cxn modelId="{855F1E1C-0F1B-4ECC-B046-1A05FC8F944C}" srcId="{127DE35F-7D37-4A2A-BA89-A5308D591657}" destId="{BC5DAA02-0793-4778-9D91-4EC1D3FF6819}" srcOrd="3" destOrd="0" parTransId="{16471891-4B8C-44CA-9BF6-1FF4478E09EA}" sibTransId="{7077F730-D837-4B2E-8700-2BF63FED5FD8}"/>
    <dgm:cxn modelId="{84F0BF1C-8E8A-446B-9D51-6F482C1374B8}" srcId="{127DE35F-7D37-4A2A-BA89-A5308D591657}" destId="{8CDF01D6-7039-4702-BF9C-F911133EF9ED}" srcOrd="2" destOrd="0" parTransId="{E5A7E1FB-AB29-44DB-B83D-DDD50910AEC3}" sibTransId="{87BB5E93-9D79-4AD9-96DC-643CE2FFD8C2}"/>
    <dgm:cxn modelId="{6DB60D34-E790-449F-B020-8F109EED4F6F}" type="presOf" srcId="{8CDF01D6-7039-4702-BF9C-F911133EF9ED}" destId="{DBD41553-E0C0-496C-B5D7-82B5A70F8D08}" srcOrd="0" destOrd="0" presId="urn:microsoft.com/office/officeart/2005/8/layout/default"/>
    <dgm:cxn modelId="{1830266E-5242-4CAF-8F9F-19EBF4B12548}" srcId="{127DE35F-7D37-4A2A-BA89-A5308D591657}" destId="{4924FF40-3BB7-4846-BA1F-6B41E4D46F6C}" srcOrd="0" destOrd="0" parTransId="{A3414CE7-C43B-4D05-8E48-B955A1A583F5}" sibTransId="{5C723F45-FC8D-4557-BD2D-C6A59B5FE935}"/>
    <dgm:cxn modelId="{4C6A997B-C58E-4C74-9428-E7079649A0F0}" type="presOf" srcId="{D0FD40F0-815E-43FD-B851-7603E28CBB0B}" destId="{C0097163-E660-42B0-8629-4945945C937E}" srcOrd="0" destOrd="0" presId="urn:microsoft.com/office/officeart/2005/8/layout/default"/>
    <dgm:cxn modelId="{8DB96EA3-3014-4A49-8CDE-2444F369680F}" type="presOf" srcId="{4924FF40-3BB7-4846-BA1F-6B41E4D46F6C}" destId="{C98AA144-A558-4E45-ADF6-D3AD5216B310}" srcOrd="0" destOrd="0" presId="urn:microsoft.com/office/officeart/2005/8/layout/default"/>
    <dgm:cxn modelId="{E24E95BC-7E07-4D0B-ACBB-B54A3791FDF7}" srcId="{127DE35F-7D37-4A2A-BA89-A5308D591657}" destId="{D0FD40F0-815E-43FD-B851-7603E28CBB0B}" srcOrd="1" destOrd="0" parTransId="{60A2EE46-4CD9-4BEC-BE7C-7700E07BD91F}" sibTransId="{C02FE073-4DC4-444F-A2C8-A3DEEBB8258E}"/>
    <dgm:cxn modelId="{1E0D7E6A-9E23-49CB-8BD6-EFC235FC074C}" type="presParOf" srcId="{4003B818-CC82-4706-9327-5ACB0F54CCF1}" destId="{C98AA144-A558-4E45-ADF6-D3AD5216B310}" srcOrd="0" destOrd="0" presId="urn:microsoft.com/office/officeart/2005/8/layout/default"/>
    <dgm:cxn modelId="{72A94C32-2FD2-4A48-B388-B74D90372E0B}" type="presParOf" srcId="{4003B818-CC82-4706-9327-5ACB0F54CCF1}" destId="{1FFDDA0C-8601-47DE-8648-0A6A95955158}" srcOrd="1" destOrd="0" presId="urn:microsoft.com/office/officeart/2005/8/layout/default"/>
    <dgm:cxn modelId="{A7AC3641-667B-4A0A-8F35-06C78AEC2EFB}" type="presParOf" srcId="{4003B818-CC82-4706-9327-5ACB0F54CCF1}" destId="{C0097163-E660-42B0-8629-4945945C937E}" srcOrd="2" destOrd="0" presId="urn:microsoft.com/office/officeart/2005/8/layout/default"/>
    <dgm:cxn modelId="{6D92D7B2-3A0D-409F-AF90-8CF0538B550C}" type="presParOf" srcId="{4003B818-CC82-4706-9327-5ACB0F54CCF1}" destId="{52D5A42E-48A2-498C-BAF4-E1A544E323DA}" srcOrd="3" destOrd="0" presId="urn:microsoft.com/office/officeart/2005/8/layout/default"/>
    <dgm:cxn modelId="{61E41BB7-055F-4CA1-8560-7A12B6E5BB61}" type="presParOf" srcId="{4003B818-CC82-4706-9327-5ACB0F54CCF1}" destId="{DBD41553-E0C0-496C-B5D7-82B5A70F8D08}" srcOrd="4" destOrd="0" presId="urn:microsoft.com/office/officeart/2005/8/layout/default"/>
    <dgm:cxn modelId="{6435B83B-13DB-4AC3-8146-3240FA2B0187}" type="presParOf" srcId="{4003B818-CC82-4706-9327-5ACB0F54CCF1}" destId="{0B5FF000-CE9F-4431-A386-DADD9A810440}" srcOrd="5" destOrd="0" presId="urn:microsoft.com/office/officeart/2005/8/layout/default"/>
    <dgm:cxn modelId="{98489B05-E8A0-4FDE-AD78-04EE57A4D901}" type="presParOf" srcId="{4003B818-CC82-4706-9327-5ACB0F54CCF1}" destId="{3DA121E5-68E8-4387-96AA-441902D18743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EEC49A-890A-4093-93D4-563CEA196623}">
      <dsp:nvSpPr>
        <dsp:cNvPr id="0" name=""/>
        <dsp:cNvSpPr/>
      </dsp:nvSpPr>
      <dsp:spPr>
        <a:xfrm>
          <a:off x="614381" y="233862"/>
          <a:ext cx="1749937" cy="17499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674C6F1-9CCA-4083-92ED-7F003F4EBF4F}">
      <dsp:nvSpPr>
        <dsp:cNvPr id="0" name=""/>
        <dsp:cNvSpPr/>
      </dsp:nvSpPr>
      <dsp:spPr>
        <a:xfrm>
          <a:off x="987318" y="606800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CB97312-03C6-466B-8FED-171520C3D7C4}">
      <dsp:nvSpPr>
        <dsp:cNvPr id="0" name=""/>
        <dsp:cNvSpPr/>
      </dsp:nvSpPr>
      <dsp:spPr>
        <a:xfrm>
          <a:off x="54974" y="2528862"/>
          <a:ext cx="2868750" cy="126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Craigslist has become the single largest information exchange about rental housing market in the USA</a:t>
          </a:r>
        </a:p>
      </dsp:txBody>
      <dsp:txXfrm>
        <a:off x="54974" y="2528862"/>
        <a:ext cx="2868750" cy="1260000"/>
      </dsp:txXfrm>
    </dsp:sp>
    <dsp:sp modelId="{375EF6D7-14A9-4838-9FD1-F31747B53ED7}">
      <dsp:nvSpPr>
        <dsp:cNvPr id="0" name=""/>
        <dsp:cNvSpPr/>
      </dsp:nvSpPr>
      <dsp:spPr>
        <a:xfrm>
          <a:off x="3985162" y="233862"/>
          <a:ext cx="1749937" cy="17499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540314B-F899-40BC-ABA6-D6CE4BC23C1F}">
      <dsp:nvSpPr>
        <dsp:cNvPr id="0" name=""/>
        <dsp:cNvSpPr/>
      </dsp:nvSpPr>
      <dsp:spPr>
        <a:xfrm>
          <a:off x="4358099" y="606800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FB28F5-E405-49C1-9A40-8F072677BCFA}">
      <dsp:nvSpPr>
        <dsp:cNvPr id="0" name=""/>
        <dsp:cNvSpPr/>
      </dsp:nvSpPr>
      <dsp:spPr>
        <a:xfrm>
          <a:off x="3425756" y="2528862"/>
          <a:ext cx="2868750" cy="126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The average American will move 11.4 times in their lives </a:t>
          </a:r>
        </a:p>
      </dsp:txBody>
      <dsp:txXfrm>
        <a:off x="3425756" y="2528862"/>
        <a:ext cx="2868750" cy="1260000"/>
      </dsp:txXfrm>
    </dsp:sp>
    <dsp:sp modelId="{8C3A9B68-2608-4A2E-B35A-EED54A965F8D}">
      <dsp:nvSpPr>
        <dsp:cNvPr id="0" name=""/>
        <dsp:cNvSpPr/>
      </dsp:nvSpPr>
      <dsp:spPr>
        <a:xfrm>
          <a:off x="7355943" y="233862"/>
          <a:ext cx="1749937" cy="17499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1C1649C-D82C-4E30-B07B-4B6437F73A6F}">
      <dsp:nvSpPr>
        <dsp:cNvPr id="0" name=""/>
        <dsp:cNvSpPr/>
      </dsp:nvSpPr>
      <dsp:spPr>
        <a:xfrm>
          <a:off x="7728881" y="606800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AB2C9E0-26FD-4A9B-94E0-B57F426EBCEB}">
      <dsp:nvSpPr>
        <dsp:cNvPr id="0" name=""/>
        <dsp:cNvSpPr/>
      </dsp:nvSpPr>
      <dsp:spPr>
        <a:xfrm>
          <a:off x="6796537" y="2528862"/>
          <a:ext cx="2868750" cy="126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Millions of new listings are added monthly</a:t>
          </a:r>
        </a:p>
      </dsp:txBody>
      <dsp:txXfrm>
        <a:off x="6796537" y="2528862"/>
        <a:ext cx="2868750" cy="126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D22730-469C-4698-B396-F936508ADB53}">
      <dsp:nvSpPr>
        <dsp:cNvPr id="0" name=""/>
        <dsp:cNvSpPr/>
      </dsp:nvSpPr>
      <dsp:spPr>
        <a:xfrm>
          <a:off x="528918" y="367520"/>
          <a:ext cx="1098000" cy="1098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A9B1657-E83E-483A-8EBA-ECAC798D6668}">
      <dsp:nvSpPr>
        <dsp:cNvPr id="0" name=""/>
        <dsp:cNvSpPr/>
      </dsp:nvSpPr>
      <dsp:spPr>
        <a:xfrm>
          <a:off x="762918" y="601520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285935E-072D-4EBB-AA6B-6115C402DEEF}">
      <dsp:nvSpPr>
        <dsp:cNvPr id="0" name=""/>
        <dsp:cNvSpPr/>
      </dsp:nvSpPr>
      <dsp:spPr>
        <a:xfrm>
          <a:off x="177918" y="1807520"/>
          <a:ext cx="1800000" cy="2219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Selection from thousands of existing listings is a task</a:t>
          </a:r>
          <a:endParaRPr lang="en-US" sz="2000" kern="1200" dirty="0"/>
        </a:p>
      </dsp:txBody>
      <dsp:txXfrm>
        <a:off x="177918" y="1807520"/>
        <a:ext cx="1800000" cy="2219458"/>
      </dsp:txXfrm>
    </dsp:sp>
    <dsp:sp modelId="{F33A924F-82E6-4C3B-A1DA-34565B9463E1}">
      <dsp:nvSpPr>
        <dsp:cNvPr id="0" name=""/>
        <dsp:cNvSpPr/>
      </dsp:nvSpPr>
      <dsp:spPr>
        <a:xfrm>
          <a:off x="2643918" y="367520"/>
          <a:ext cx="1098000" cy="1098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A42297B-5BC5-4F9A-8524-BDE1E1D23668}">
      <dsp:nvSpPr>
        <dsp:cNvPr id="0" name=""/>
        <dsp:cNvSpPr/>
      </dsp:nvSpPr>
      <dsp:spPr>
        <a:xfrm>
          <a:off x="2877918" y="601520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2934EF5-1DF2-495A-B7C5-977723CB4B96}">
      <dsp:nvSpPr>
        <dsp:cNvPr id="0" name=""/>
        <dsp:cNvSpPr/>
      </dsp:nvSpPr>
      <dsp:spPr>
        <a:xfrm>
          <a:off x="2292918" y="1807520"/>
          <a:ext cx="1800000" cy="2219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Millions of ads are posted anonymously of which, 6% of the housing classified ads are fraud.</a:t>
          </a:r>
          <a:endParaRPr lang="en-US" sz="2000" kern="1200" dirty="0"/>
        </a:p>
      </dsp:txBody>
      <dsp:txXfrm>
        <a:off x="2292918" y="1807520"/>
        <a:ext cx="1800000" cy="2219458"/>
      </dsp:txXfrm>
    </dsp:sp>
    <dsp:sp modelId="{15475A9A-1E4D-4AD7-AD08-061BF86CC925}">
      <dsp:nvSpPr>
        <dsp:cNvPr id="0" name=""/>
        <dsp:cNvSpPr/>
      </dsp:nvSpPr>
      <dsp:spPr>
        <a:xfrm>
          <a:off x="4758918" y="367520"/>
          <a:ext cx="1098000" cy="109800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D36E475-03DC-4D60-A38D-D0178A51AA17}">
      <dsp:nvSpPr>
        <dsp:cNvPr id="0" name=""/>
        <dsp:cNvSpPr/>
      </dsp:nvSpPr>
      <dsp:spPr>
        <a:xfrm>
          <a:off x="4992918" y="601520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3DFE0C4-463E-44D1-A8EC-96AF0F71239E}">
      <dsp:nvSpPr>
        <dsp:cNvPr id="0" name=""/>
        <dsp:cNvSpPr/>
      </dsp:nvSpPr>
      <dsp:spPr>
        <a:xfrm>
          <a:off x="4407918" y="1807520"/>
          <a:ext cx="1800000" cy="2219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User spend hours finding legitimate ads</a:t>
          </a:r>
          <a:endParaRPr lang="en-US" sz="2000" kern="1200" dirty="0"/>
        </a:p>
      </dsp:txBody>
      <dsp:txXfrm>
        <a:off x="4407918" y="1807520"/>
        <a:ext cx="1800000" cy="2219458"/>
      </dsp:txXfrm>
    </dsp:sp>
    <dsp:sp modelId="{42B41CD3-5DBA-4129-9DCC-8FF9506A72BC}">
      <dsp:nvSpPr>
        <dsp:cNvPr id="0" name=""/>
        <dsp:cNvSpPr/>
      </dsp:nvSpPr>
      <dsp:spPr>
        <a:xfrm>
          <a:off x="6873918" y="367520"/>
          <a:ext cx="1098000" cy="109800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6449272-B037-47E5-BE26-1D3FE2289947}">
      <dsp:nvSpPr>
        <dsp:cNvPr id="0" name=""/>
        <dsp:cNvSpPr/>
      </dsp:nvSpPr>
      <dsp:spPr>
        <a:xfrm>
          <a:off x="7107918" y="601520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1B52DD-6D87-44EF-B16B-8972E129CA36}">
      <dsp:nvSpPr>
        <dsp:cNvPr id="0" name=""/>
        <dsp:cNvSpPr/>
      </dsp:nvSpPr>
      <dsp:spPr>
        <a:xfrm>
          <a:off x="6522918" y="1807520"/>
          <a:ext cx="1800000" cy="2219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High volumes of rental scams damages the reputation of Craigslist &amp; increases user drop-off rates</a:t>
          </a:r>
          <a:endParaRPr lang="en-US" sz="2000" kern="1200" dirty="0"/>
        </a:p>
      </dsp:txBody>
      <dsp:txXfrm>
        <a:off x="6522918" y="1807520"/>
        <a:ext cx="1800000" cy="2219458"/>
      </dsp:txXfrm>
    </dsp:sp>
    <dsp:sp modelId="{0E828FEE-B0EA-4F45-844E-435B06E9A2A3}">
      <dsp:nvSpPr>
        <dsp:cNvPr id="0" name=""/>
        <dsp:cNvSpPr/>
      </dsp:nvSpPr>
      <dsp:spPr>
        <a:xfrm>
          <a:off x="8988918" y="367520"/>
          <a:ext cx="1098000" cy="1098000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F23CD33-569B-4A4E-984E-DA3C44B5573D}">
      <dsp:nvSpPr>
        <dsp:cNvPr id="0" name=""/>
        <dsp:cNvSpPr/>
      </dsp:nvSpPr>
      <dsp:spPr>
        <a:xfrm>
          <a:off x="9222918" y="601520"/>
          <a:ext cx="630000" cy="63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038E48-A513-4C4C-B613-6A1C7A72945E}">
      <dsp:nvSpPr>
        <dsp:cNvPr id="0" name=""/>
        <dsp:cNvSpPr/>
      </dsp:nvSpPr>
      <dsp:spPr>
        <a:xfrm>
          <a:off x="8637918" y="1807520"/>
          <a:ext cx="1800000" cy="2219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Fraud in Craigslist rental SO HIGH - considering charging a fee for its ads</a:t>
          </a:r>
          <a:endParaRPr lang="en-US" sz="2000" kern="1200" dirty="0"/>
        </a:p>
      </dsp:txBody>
      <dsp:txXfrm>
        <a:off x="8637918" y="1807520"/>
        <a:ext cx="1800000" cy="22194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B9FE47-53B7-4FF3-8DD4-B48CA8AC28AB}">
      <dsp:nvSpPr>
        <dsp:cNvPr id="0" name=""/>
        <dsp:cNvSpPr/>
      </dsp:nvSpPr>
      <dsp:spPr>
        <a:xfrm>
          <a:off x="9472214" y="943423"/>
          <a:ext cx="2159818" cy="216017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3A0CE4E-D171-478E-8E4C-B7DB170B7A95}">
      <dsp:nvSpPr>
        <dsp:cNvPr id="0" name=""/>
        <dsp:cNvSpPr/>
      </dsp:nvSpPr>
      <dsp:spPr>
        <a:xfrm>
          <a:off x="9543479" y="1015441"/>
          <a:ext cx="2016137" cy="201613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Send</a:t>
          </a:r>
          <a:r>
            <a:rPr lang="en-US" sz="1900" kern="1200" baseline="0"/>
            <a:t> </a:t>
          </a:r>
          <a:r>
            <a:rPr lang="en-US" sz="1900" b="1" kern="1200" baseline="0"/>
            <a:t>automated</a:t>
          </a:r>
          <a:r>
            <a:rPr lang="en-US" sz="1900" kern="1200" baseline="0"/>
            <a:t> email of newly listed relevant ads on a daily basis</a:t>
          </a:r>
          <a:endParaRPr lang="en-US" sz="1900" kern="1200" dirty="0"/>
        </a:p>
      </dsp:txBody>
      <dsp:txXfrm>
        <a:off x="9831992" y="1303515"/>
        <a:ext cx="1440262" cy="1439988"/>
      </dsp:txXfrm>
    </dsp:sp>
    <dsp:sp modelId="{C1A5075C-69C8-4F36-AF95-C23A71BF09A3}">
      <dsp:nvSpPr>
        <dsp:cNvPr id="0" name=""/>
        <dsp:cNvSpPr/>
      </dsp:nvSpPr>
      <dsp:spPr>
        <a:xfrm rot="2700000">
          <a:off x="7238955" y="943535"/>
          <a:ext cx="2159568" cy="2159568"/>
        </a:xfrm>
        <a:prstGeom prst="teardrop">
          <a:avLst>
            <a:gd name="adj" fmla="val 100000"/>
          </a:avLst>
        </a:prstGeom>
        <a:solidFill>
          <a:schemeClr val="accent2">
            <a:hueOff val="-330843"/>
            <a:satOff val="373"/>
            <a:lumOff val="88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BC73004-E9E4-47ED-88D5-8E2749651BE4}">
      <dsp:nvSpPr>
        <dsp:cNvPr id="0" name=""/>
        <dsp:cNvSpPr/>
      </dsp:nvSpPr>
      <dsp:spPr>
        <a:xfrm>
          <a:off x="7312395" y="1015441"/>
          <a:ext cx="2016137" cy="201613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-330843"/>
              <a:satOff val="373"/>
              <a:lumOff val="8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Send user an email of relevant spam-free listings</a:t>
          </a:r>
          <a:endParaRPr lang="en-US" sz="1900" kern="1200" dirty="0"/>
        </a:p>
      </dsp:txBody>
      <dsp:txXfrm>
        <a:off x="7599758" y="1303515"/>
        <a:ext cx="1440262" cy="1439988"/>
      </dsp:txXfrm>
    </dsp:sp>
    <dsp:sp modelId="{2985F221-0F9B-400A-ACEF-199064F5E77A}">
      <dsp:nvSpPr>
        <dsp:cNvPr id="0" name=""/>
        <dsp:cNvSpPr/>
      </dsp:nvSpPr>
      <dsp:spPr>
        <a:xfrm rot="2700000">
          <a:off x="5007870" y="943535"/>
          <a:ext cx="2159568" cy="2159568"/>
        </a:xfrm>
        <a:prstGeom prst="teardrop">
          <a:avLst>
            <a:gd name="adj" fmla="val 100000"/>
          </a:avLst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FA03F57-EF8B-4670-8D04-22063A1621B6}">
      <dsp:nvSpPr>
        <dsp:cNvPr id="0" name=""/>
        <dsp:cNvSpPr/>
      </dsp:nvSpPr>
      <dsp:spPr>
        <a:xfrm>
          <a:off x="5080161" y="1015441"/>
          <a:ext cx="2016137" cy="201613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-661686"/>
              <a:satOff val="746"/>
              <a:lumOff val="17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Run trained model to remove </a:t>
          </a:r>
          <a:r>
            <a:rPr lang="en-US" sz="2000" b="1" kern="1200"/>
            <a:t>fake-ads</a:t>
          </a:r>
          <a:endParaRPr lang="en-US" sz="2000" b="1" kern="1200" dirty="0"/>
        </a:p>
      </dsp:txBody>
      <dsp:txXfrm>
        <a:off x="5367524" y="1303515"/>
        <a:ext cx="1440262" cy="1439988"/>
      </dsp:txXfrm>
    </dsp:sp>
    <dsp:sp modelId="{C54D109E-5D39-4509-A86F-D520614D0BD3}">
      <dsp:nvSpPr>
        <dsp:cNvPr id="0" name=""/>
        <dsp:cNvSpPr/>
      </dsp:nvSpPr>
      <dsp:spPr>
        <a:xfrm rot="2700000">
          <a:off x="2775636" y="943535"/>
          <a:ext cx="2159568" cy="2159568"/>
        </a:xfrm>
        <a:prstGeom prst="teardrop">
          <a:avLst>
            <a:gd name="adj" fmla="val 100000"/>
          </a:avLst>
        </a:prstGeom>
        <a:solidFill>
          <a:schemeClr val="accent2">
            <a:hueOff val="-992530"/>
            <a:satOff val="1119"/>
            <a:lumOff val="264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2916708-9AA7-40F8-B129-0D91A4DBB5A7}">
      <dsp:nvSpPr>
        <dsp:cNvPr id="0" name=""/>
        <dsp:cNvSpPr/>
      </dsp:nvSpPr>
      <dsp:spPr>
        <a:xfrm>
          <a:off x="2847927" y="1015441"/>
          <a:ext cx="2016137" cy="201613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-992530"/>
              <a:satOff val="1119"/>
              <a:lumOff val="2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Scrape</a:t>
          </a:r>
          <a:r>
            <a:rPr lang="en-US" sz="2000" kern="1200"/>
            <a:t> housing  listings as per the keyword</a:t>
          </a:r>
          <a:endParaRPr lang="en-US" sz="2000" kern="1200" dirty="0"/>
        </a:p>
      </dsp:txBody>
      <dsp:txXfrm>
        <a:off x="3136439" y="1303515"/>
        <a:ext cx="1440262" cy="1439988"/>
      </dsp:txXfrm>
    </dsp:sp>
    <dsp:sp modelId="{3CBE38B9-99DB-4246-980D-0FD1DE5F12FD}">
      <dsp:nvSpPr>
        <dsp:cNvPr id="0" name=""/>
        <dsp:cNvSpPr/>
      </dsp:nvSpPr>
      <dsp:spPr>
        <a:xfrm rot="2700000">
          <a:off x="543402" y="943535"/>
          <a:ext cx="2159568" cy="2159568"/>
        </a:xfrm>
        <a:prstGeom prst="teardrop">
          <a:avLst>
            <a:gd name="adj" fmla="val 100000"/>
          </a:avLst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1D636AE-B17A-4C7A-A7F1-971FDD110C08}">
      <dsp:nvSpPr>
        <dsp:cNvPr id="0" name=""/>
        <dsp:cNvSpPr/>
      </dsp:nvSpPr>
      <dsp:spPr>
        <a:xfrm>
          <a:off x="615693" y="1015441"/>
          <a:ext cx="2016137" cy="201613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-1323373"/>
              <a:satOff val="1492"/>
              <a:lumOff val="3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User enters a keyword</a:t>
          </a:r>
        </a:p>
      </dsp:txBody>
      <dsp:txXfrm>
        <a:off x="904205" y="1303515"/>
        <a:ext cx="1440262" cy="14399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DF330C-73F4-4140-9FE2-894AFFC95955}">
      <dsp:nvSpPr>
        <dsp:cNvPr id="0" name=""/>
        <dsp:cNvSpPr/>
      </dsp:nvSpPr>
      <dsp:spPr>
        <a:xfrm>
          <a:off x="0" y="1632288"/>
          <a:ext cx="1503293" cy="13670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Scraping</a:t>
          </a:r>
        </a:p>
      </dsp:txBody>
      <dsp:txXfrm>
        <a:off x="40040" y="1672328"/>
        <a:ext cx="1423213" cy="1286977"/>
      </dsp:txXfrm>
    </dsp:sp>
    <dsp:sp modelId="{AE2929E0-5093-4650-91F0-525E98775594}">
      <dsp:nvSpPr>
        <dsp:cNvPr id="0" name=""/>
        <dsp:cNvSpPr/>
      </dsp:nvSpPr>
      <dsp:spPr>
        <a:xfrm>
          <a:off x="1653622" y="2129409"/>
          <a:ext cx="318698" cy="3728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1653622" y="2203972"/>
        <a:ext cx="223089" cy="223690"/>
      </dsp:txXfrm>
    </dsp:sp>
    <dsp:sp modelId="{99E52DCB-8CE2-4D58-BEF5-002B9CD5EF5E}">
      <dsp:nvSpPr>
        <dsp:cNvPr id="0" name=""/>
        <dsp:cNvSpPr/>
      </dsp:nvSpPr>
      <dsp:spPr>
        <a:xfrm>
          <a:off x="2104610" y="1632288"/>
          <a:ext cx="1503293" cy="1367057"/>
        </a:xfrm>
        <a:prstGeom prst="roundRect">
          <a:avLst>
            <a:gd name="adj" fmla="val 10000"/>
          </a:avLst>
        </a:prstGeom>
        <a:solidFill>
          <a:schemeClr val="accent2">
            <a:hueOff val="-264675"/>
            <a:satOff val="298"/>
            <a:lumOff val="706"/>
            <a:alphaOff val="0"/>
          </a:schemeClr>
        </a:solidFill>
        <a:ln w="19050" cap="flat" cmpd="sng" algn="ctr">
          <a:noFill/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Marking spam ads</a:t>
          </a:r>
        </a:p>
      </dsp:txBody>
      <dsp:txXfrm>
        <a:off x="2144650" y="1672328"/>
        <a:ext cx="1423213" cy="1286977"/>
      </dsp:txXfrm>
    </dsp:sp>
    <dsp:sp modelId="{DD1D5958-3F82-4C66-96BC-3681582C4519}">
      <dsp:nvSpPr>
        <dsp:cNvPr id="0" name=""/>
        <dsp:cNvSpPr/>
      </dsp:nvSpPr>
      <dsp:spPr>
        <a:xfrm>
          <a:off x="3758233" y="2129409"/>
          <a:ext cx="318698" cy="3728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330843"/>
            <a:satOff val="373"/>
            <a:lumOff val="88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3758233" y="2203972"/>
        <a:ext cx="223089" cy="223690"/>
      </dsp:txXfrm>
    </dsp:sp>
    <dsp:sp modelId="{16BBBA2F-A27E-4922-A4C7-0BD068E0556C}">
      <dsp:nvSpPr>
        <dsp:cNvPr id="0" name=""/>
        <dsp:cNvSpPr/>
      </dsp:nvSpPr>
      <dsp:spPr>
        <a:xfrm>
          <a:off x="4209221" y="1632288"/>
          <a:ext cx="1503293" cy="1367057"/>
        </a:xfrm>
        <a:prstGeom prst="roundRect">
          <a:avLst>
            <a:gd name="adj" fmla="val 10000"/>
          </a:avLst>
        </a:prstGeom>
        <a:solidFill>
          <a:schemeClr val="accent2">
            <a:hueOff val="-529349"/>
            <a:satOff val="597"/>
            <a:lumOff val="1412"/>
            <a:alphaOff val="0"/>
          </a:schemeClr>
        </a:solidFill>
        <a:ln w="19050" cap="flat" cmpd="sng" algn="ctr">
          <a:noFill/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Training classification Model</a:t>
          </a:r>
        </a:p>
      </dsp:txBody>
      <dsp:txXfrm>
        <a:off x="4249261" y="1672328"/>
        <a:ext cx="1423213" cy="1286977"/>
      </dsp:txXfrm>
    </dsp:sp>
    <dsp:sp modelId="{E6A3A70F-E359-4A8D-9C4F-7F6B85D2C8A4}">
      <dsp:nvSpPr>
        <dsp:cNvPr id="0" name=""/>
        <dsp:cNvSpPr/>
      </dsp:nvSpPr>
      <dsp:spPr>
        <a:xfrm>
          <a:off x="5862844" y="2129409"/>
          <a:ext cx="318698" cy="3728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5862844" y="2203972"/>
        <a:ext cx="223089" cy="223690"/>
      </dsp:txXfrm>
    </dsp:sp>
    <dsp:sp modelId="{AAC4AF91-5636-49F0-96E6-175E92C1EB7B}">
      <dsp:nvSpPr>
        <dsp:cNvPr id="0" name=""/>
        <dsp:cNvSpPr/>
      </dsp:nvSpPr>
      <dsp:spPr>
        <a:xfrm>
          <a:off x="6313832" y="1632288"/>
          <a:ext cx="1503293" cy="1367057"/>
        </a:xfrm>
        <a:prstGeom prst="roundRect">
          <a:avLst>
            <a:gd name="adj" fmla="val 10000"/>
          </a:avLst>
        </a:prstGeom>
        <a:solidFill>
          <a:schemeClr val="accent2">
            <a:hueOff val="-794024"/>
            <a:satOff val="895"/>
            <a:lumOff val="2118"/>
            <a:alphaOff val="0"/>
          </a:schemeClr>
        </a:solidFill>
        <a:ln w="19050" cap="flat" cmpd="sng" algn="ctr">
          <a:noFill/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Scraping Data for search criteria</a:t>
          </a:r>
        </a:p>
      </dsp:txBody>
      <dsp:txXfrm>
        <a:off x="6353872" y="1672328"/>
        <a:ext cx="1423213" cy="1286977"/>
      </dsp:txXfrm>
    </dsp:sp>
    <dsp:sp modelId="{2BF2DA5F-2C6A-4B2D-B2A7-C6947B4280AD}">
      <dsp:nvSpPr>
        <dsp:cNvPr id="0" name=""/>
        <dsp:cNvSpPr/>
      </dsp:nvSpPr>
      <dsp:spPr>
        <a:xfrm>
          <a:off x="7967455" y="2129409"/>
          <a:ext cx="318698" cy="3728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992530"/>
            <a:satOff val="1119"/>
            <a:lumOff val="264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7967455" y="2203972"/>
        <a:ext cx="223089" cy="223690"/>
      </dsp:txXfrm>
    </dsp:sp>
    <dsp:sp modelId="{01D205DB-AC84-4E5B-8E26-178D6D2D4BB9}">
      <dsp:nvSpPr>
        <dsp:cNvPr id="0" name=""/>
        <dsp:cNvSpPr/>
      </dsp:nvSpPr>
      <dsp:spPr>
        <a:xfrm>
          <a:off x="8418443" y="1632288"/>
          <a:ext cx="1503293" cy="1367057"/>
        </a:xfrm>
        <a:prstGeom prst="roundRect">
          <a:avLst>
            <a:gd name="adj" fmla="val 10000"/>
          </a:avLst>
        </a:prstGeom>
        <a:solidFill>
          <a:schemeClr val="accent2">
            <a:hueOff val="-1058698"/>
            <a:satOff val="1194"/>
            <a:lumOff val="2824"/>
            <a:alphaOff val="0"/>
          </a:schemeClr>
        </a:solidFill>
        <a:ln w="19050" cap="flat" cmpd="sng" algn="ctr">
          <a:noFill/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Identifying spam ads based on Training Model</a:t>
          </a:r>
        </a:p>
      </dsp:txBody>
      <dsp:txXfrm>
        <a:off x="8458483" y="1672328"/>
        <a:ext cx="1423213" cy="1286977"/>
      </dsp:txXfrm>
    </dsp:sp>
    <dsp:sp modelId="{AF941A08-BBF8-47C6-9F7C-969A76D3EBE4}">
      <dsp:nvSpPr>
        <dsp:cNvPr id="0" name=""/>
        <dsp:cNvSpPr/>
      </dsp:nvSpPr>
      <dsp:spPr>
        <a:xfrm>
          <a:off x="10072066" y="2129409"/>
          <a:ext cx="318698" cy="3728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10072066" y="2203972"/>
        <a:ext cx="223089" cy="223690"/>
      </dsp:txXfrm>
    </dsp:sp>
    <dsp:sp modelId="{1FC0AB85-A316-4E70-8A9F-9C2A13311FE9}">
      <dsp:nvSpPr>
        <dsp:cNvPr id="0" name=""/>
        <dsp:cNvSpPr/>
      </dsp:nvSpPr>
      <dsp:spPr>
        <a:xfrm>
          <a:off x="10523054" y="1632288"/>
          <a:ext cx="1503293" cy="1367057"/>
        </a:xfrm>
        <a:prstGeom prst="roundRect">
          <a:avLst>
            <a:gd name="adj" fmla="val 10000"/>
          </a:avLst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9050" cap="flat" cmpd="sng" algn="ctr">
          <a:noFill/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Remove spam ads</a:t>
          </a:r>
        </a:p>
      </dsp:txBody>
      <dsp:txXfrm>
        <a:off x="10563094" y="1672328"/>
        <a:ext cx="1423213" cy="128697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DF330C-73F4-4140-9FE2-894AFFC95955}">
      <dsp:nvSpPr>
        <dsp:cNvPr id="0" name=""/>
        <dsp:cNvSpPr/>
      </dsp:nvSpPr>
      <dsp:spPr>
        <a:xfrm>
          <a:off x="892" y="476266"/>
          <a:ext cx="1904255" cy="1142553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Identify new ads from legitimate ads</a:t>
          </a:r>
        </a:p>
      </dsp:txBody>
      <dsp:txXfrm>
        <a:off x="34356" y="509730"/>
        <a:ext cx="1837327" cy="1075625"/>
      </dsp:txXfrm>
    </dsp:sp>
    <dsp:sp modelId="{AE2929E0-5093-4650-91F0-525E98775594}">
      <dsp:nvSpPr>
        <dsp:cNvPr id="0" name=""/>
        <dsp:cNvSpPr/>
      </dsp:nvSpPr>
      <dsp:spPr>
        <a:xfrm>
          <a:off x="2095574" y="811415"/>
          <a:ext cx="403702" cy="47225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2095574" y="905866"/>
        <a:ext cx="282591" cy="283353"/>
      </dsp:txXfrm>
    </dsp:sp>
    <dsp:sp modelId="{99E52DCB-8CE2-4D58-BEF5-002B9CD5EF5E}">
      <dsp:nvSpPr>
        <dsp:cNvPr id="0" name=""/>
        <dsp:cNvSpPr/>
      </dsp:nvSpPr>
      <dsp:spPr>
        <a:xfrm>
          <a:off x="2666851" y="476266"/>
          <a:ext cx="1904255" cy="1142553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Notify user</a:t>
          </a:r>
        </a:p>
      </dsp:txBody>
      <dsp:txXfrm>
        <a:off x="2700315" y="509730"/>
        <a:ext cx="1837327" cy="107562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8AA144-A558-4E45-ADF6-D3AD5216B310}">
      <dsp:nvSpPr>
        <dsp:cNvPr id="0" name=""/>
        <dsp:cNvSpPr/>
      </dsp:nvSpPr>
      <dsp:spPr>
        <a:xfrm>
          <a:off x="112541" y="1751"/>
          <a:ext cx="3238991" cy="194339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Price Outliers</a:t>
          </a:r>
        </a:p>
      </dsp:txBody>
      <dsp:txXfrm>
        <a:off x="112541" y="1751"/>
        <a:ext cx="3238991" cy="1943395"/>
      </dsp:txXfrm>
    </dsp:sp>
    <dsp:sp modelId="{C0097163-E660-42B0-8629-4945945C937E}">
      <dsp:nvSpPr>
        <dsp:cNvPr id="0" name=""/>
        <dsp:cNvSpPr/>
      </dsp:nvSpPr>
      <dsp:spPr>
        <a:xfrm>
          <a:off x="3675432" y="1751"/>
          <a:ext cx="3238991" cy="194339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Expansion to other countries</a:t>
          </a:r>
        </a:p>
      </dsp:txBody>
      <dsp:txXfrm>
        <a:off x="3675432" y="1751"/>
        <a:ext cx="3238991" cy="1943395"/>
      </dsp:txXfrm>
    </dsp:sp>
    <dsp:sp modelId="{DBD41553-E0C0-496C-B5D7-82B5A70F8D08}">
      <dsp:nvSpPr>
        <dsp:cNvPr id="0" name=""/>
        <dsp:cNvSpPr/>
      </dsp:nvSpPr>
      <dsp:spPr>
        <a:xfrm>
          <a:off x="112541" y="2269045"/>
          <a:ext cx="3238991" cy="194339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Extraction of phone numbers</a:t>
          </a:r>
        </a:p>
      </dsp:txBody>
      <dsp:txXfrm>
        <a:off x="112541" y="2269045"/>
        <a:ext cx="3238991" cy="1943395"/>
      </dsp:txXfrm>
    </dsp:sp>
    <dsp:sp modelId="{3DA121E5-68E8-4387-96AA-441902D18743}">
      <dsp:nvSpPr>
        <dsp:cNvPr id="0" name=""/>
        <dsp:cNvSpPr/>
      </dsp:nvSpPr>
      <dsp:spPr>
        <a:xfrm>
          <a:off x="3675432" y="2269045"/>
          <a:ext cx="3238991" cy="194339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Breaking location down by neighborhood</a:t>
          </a:r>
        </a:p>
      </dsp:txBody>
      <dsp:txXfrm>
        <a:off x="3675432" y="2269045"/>
        <a:ext cx="3238991" cy="19433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jpe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334769-33E0-E648-AD9E-FF0154325437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DD1F0-1706-944B-916E-EDCD97EF9A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29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fld id="{BF139B1E-ED63-4A22-83CA-4BA78339613B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DD1F0-1706-944B-916E-EDCD97EF9A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86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of most relevant selection of spam-free ads</a:t>
            </a:r>
          </a:p>
          <a:p>
            <a:r>
              <a:rPr lang="en-US" dirty="0"/>
              <a:t>Reduce time of users to find legitimate ads from hours to mins</a:t>
            </a:r>
          </a:p>
          <a:p>
            <a:r>
              <a:rPr lang="en-US" dirty="0"/>
              <a:t>Enhance the reliability &amp; reputation of craigslist</a:t>
            </a:r>
          </a:p>
          <a:p>
            <a:r>
              <a:rPr lang="en-US" dirty="0"/>
              <a:t>One-stop solution to find spam-free ads</a:t>
            </a:r>
          </a:p>
          <a:p>
            <a:r>
              <a:rPr lang="en-US" dirty="0"/>
              <a:t>Increase customer satisfaction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DD1F0-1706-944B-916E-EDCD97EF9A1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72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DD1F0-1706-944B-916E-EDCD97EF9A1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942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DD1F0-1706-944B-916E-EDCD97EF9A1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4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Model with the highest </a:t>
            </a:r>
            <a:r>
              <a:rPr lang="en-US" b="1" dirty="0"/>
              <a:t>precision or specificity </a:t>
            </a:r>
            <a:r>
              <a:rPr lang="en-US" dirty="0"/>
              <a:t>is selected as false negatives (spam goes to the inbox) are more acceptable than false positives (non-spam is caught by the spam filter)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DD1F0-1706-944B-916E-EDCD97EF9A1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874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Identifying price outliers and calculating whether a post falls within a normal range based on its location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Text based classifications such as number of (or percentage of) upper case letters, special characters, and length of text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DD1F0-1706-944B-916E-EDCD97EF9A1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76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BB5D4C1-2213-4ED2-91A0-4DCB7C4581D2}" type="datetime1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07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A169C-13C5-4D39-B549-599524D93B98}" type="datetime1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12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FF30B-CB01-4A89-AC45-C95824C9A821}" type="datetime1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896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9F66C-0D05-47DA-BE17-70CEB521C06D}" type="datetime1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49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0C08-3446-482B-837D-13A090A6A44E}" type="datetime1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7023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280E-54F3-4966-A25C-85EF195DCD16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62871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6C66A-AB1E-479B-94CB-5764B9E87617}" type="datetime1">
              <a:rPr lang="en-US" smtClean="0"/>
              <a:t>12/6/2018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23148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1B44-0598-49FA-B464-F0A0266B4C5D}" type="datetime1">
              <a:rPr lang="en-US" smtClean="0"/>
              <a:t>12/6/2018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33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9A4A8-D39E-4AC4-B24E-0D4A9429F401}" type="datetime1">
              <a:rPr lang="en-US" smtClean="0"/>
              <a:t>12/6/2018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77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3825-7FC5-4A70-ABC7-50FF6D0D9BDC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59921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854C-3A85-4D47-A9E7-1204701BDC59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258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7B91382-4AC1-4B90-8C2A-766BDBAFD6C4}" type="datetime1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477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AE8E50-35D4-4D5A-A4BB-168CBB027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6">
            <a:extLst>
              <a:ext uri="{FF2B5EF4-FFF2-40B4-BE49-F238E27FC236}">
                <a16:creationId xmlns:a16="http://schemas.microsoft.com/office/drawing/2014/main" id="{C37D1D6D-17D8-4296-B000-665D1892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396" y="1276539"/>
            <a:ext cx="5570417" cy="4304276"/>
          </a:xfrm>
          <a:custGeom>
            <a:avLst/>
            <a:gdLst>
              <a:gd name="connsiteX0" fmla="*/ 4985599 w 5593163"/>
              <a:gd name="connsiteY0" fmla="*/ 636203 h 4305008"/>
              <a:gd name="connsiteX1" fmla="*/ 5528908 w 5593163"/>
              <a:gd name="connsiteY1" fmla="*/ 1181049 h 4305008"/>
              <a:gd name="connsiteX2" fmla="*/ 4985599 w 5593163"/>
              <a:gd name="connsiteY2" fmla="*/ 636203 h 4305008"/>
              <a:gd name="connsiteX3" fmla="*/ 4985599 w 5593163"/>
              <a:gd name="connsiteY3" fmla="*/ 2333028 h 4305008"/>
              <a:gd name="connsiteX4" fmla="*/ 5528908 w 5593163"/>
              <a:gd name="connsiteY4" fmla="*/ 2877874 h 4305008"/>
              <a:gd name="connsiteX5" fmla="*/ 4985599 w 5593163"/>
              <a:gd name="connsiteY5" fmla="*/ 2333028 h 4305008"/>
              <a:gd name="connsiteX6" fmla="*/ 4985597 w 5593163"/>
              <a:gd name="connsiteY6" fmla="*/ 2034258 h 4305008"/>
              <a:gd name="connsiteX7" fmla="*/ 5528906 w 5593163"/>
              <a:gd name="connsiteY7" fmla="*/ 1493690 h 4305008"/>
              <a:gd name="connsiteX8" fmla="*/ 4985597 w 5593163"/>
              <a:gd name="connsiteY8" fmla="*/ 2034258 h 4305008"/>
              <a:gd name="connsiteX9" fmla="*/ 4985597 w 5593163"/>
              <a:gd name="connsiteY9" fmla="*/ 3731083 h 4305008"/>
              <a:gd name="connsiteX10" fmla="*/ 5528906 w 5593163"/>
              <a:gd name="connsiteY10" fmla="*/ 3190516 h 4305008"/>
              <a:gd name="connsiteX11" fmla="*/ 4985597 w 5593163"/>
              <a:gd name="connsiteY11" fmla="*/ 3731083 h 4305008"/>
              <a:gd name="connsiteX12" fmla="*/ 4842232 w 5593163"/>
              <a:gd name="connsiteY12" fmla="*/ 503273 h 4305008"/>
              <a:gd name="connsiteX13" fmla="*/ 4842826 w 5593163"/>
              <a:gd name="connsiteY13" fmla="*/ 491833 h 4305008"/>
              <a:gd name="connsiteX14" fmla="*/ 4843324 w 5593163"/>
              <a:gd name="connsiteY14" fmla="*/ 491866 h 4305008"/>
              <a:gd name="connsiteX15" fmla="*/ 4843350 w 5593163"/>
              <a:gd name="connsiteY15" fmla="*/ 491372 h 4305008"/>
              <a:gd name="connsiteX16" fmla="*/ 4860437 w 5593163"/>
              <a:gd name="connsiteY16" fmla="*/ 492995 h 4305008"/>
              <a:gd name="connsiteX17" fmla="*/ 4955899 w 5593163"/>
              <a:gd name="connsiteY17" fmla="*/ 502060 h 4305008"/>
              <a:gd name="connsiteX18" fmla="*/ 4972112 w 5593163"/>
              <a:gd name="connsiteY18" fmla="*/ 503599 h 4305008"/>
              <a:gd name="connsiteX19" fmla="*/ 4972229 w 5593163"/>
              <a:gd name="connsiteY19" fmla="*/ 504747 h 4305008"/>
              <a:gd name="connsiteX20" fmla="*/ 5583809 w 5593163"/>
              <a:gd name="connsiteY20" fmla="*/ 948988 h 4305008"/>
              <a:gd name="connsiteX21" fmla="*/ 5593163 w 5593163"/>
              <a:gd name="connsiteY21" fmla="*/ 971822 h 4305008"/>
              <a:gd name="connsiteX22" fmla="*/ 5593163 w 5593163"/>
              <a:gd name="connsiteY22" fmla="*/ 1318474 h 4305008"/>
              <a:gd name="connsiteX23" fmla="*/ 5558612 w 5593163"/>
              <a:gd name="connsiteY23" fmla="*/ 1315193 h 4305008"/>
              <a:gd name="connsiteX24" fmla="*/ 5542395 w 5593163"/>
              <a:gd name="connsiteY24" fmla="*/ 1313653 h 4305008"/>
              <a:gd name="connsiteX25" fmla="*/ 5542279 w 5593163"/>
              <a:gd name="connsiteY25" fmla="*/ 1312505 h 4305008"/>
              <a:gd name="connsiteX26" fmla="*/ 4852114 w 5593163"/>
              <a:gd name="connsiteY26" fmla="*/ 619464 h 4305008"/>
              <a:gd name="connsiteX27" fmla="*/ 4851608 w 5593163"/>
              <a:gd name="connsiteY27" fmla="*/ 619401 h 4305008"/>
              <a:gd name="connsiteX28" fmla="*/ 4851070 w 5593163"/>
              <a:gd name="connsiteY28" fmla="*/ 612725 h 4305008"/>
              <a:gd name="connsiteX29" fmla="*/ 4843603 w 5593163"/>
              <a:gd name="connsiteY29" fmla="*/ 520249 h 4305008"/>
              <a:gd name="connsiteX30" fmla="*/ 4842232 w 5593163"/>
              <a:gd name="connsiteY30" fmla="*/ 503273 h 4305008"/>
              <a:gd name="connsiteX31" fmla="*/ 4842232 w 5593163"/>
              <a:gd name="connsiteY31" fmla="*/ 2200098 h 4305008"/>
              <a:gd name="connsiteX32" fmla="*/ 4842826 w 5593163"/>
              <a:gd name="connsiteY32" fmla="*/ 2188658 h 4305008"/>
              <a:gd name="connsiteX33" fmla="*/ 4843324 w 5593163"/>
              <a:gd name="connsiteY33" fmla="*/ 2188691 h 4305008"/>
              <a:gd name="connsiteX34" fmla="*/ 4843350 w 5593163"/>
              <a:gd name="connsiteY34" fmla="*/ 2188197 h 4305008"/>
              <a:gd name="connsiteX35" fmla="*/ 4860437 w 5593163"/>
              <a:gd name="connsiteY35" fmla="*/ 2189820 h 4305008"/>
              <a:gd name="connsiteX36" fmla="*/ 4955899 w 5593163"/>
              <a:gd name="connsiteY36" fmla="*/ 2198885 h 4305008"/>
              <a:gd name="connsiteX37" fmla="*/ 4972112 w 5593163"/>
              <a:gd name="connsiteY37" fmla="*/ 2200424 h 4305008"/>
              <a:gd name="connsiteX38" fmla="*/ 4972229 w 5593163"/>
              <a:gd name="connsiteY38" fmla="*/ 2201572 h 4305008"/>
              <a:gd name="connsiteX39" fmla="*/ 5583809 w 5593163"/>
              <a:gd name="connsiteY39" fmla="*/ 2645813 h 4305008"/>
              <a:gd name="connsiteX40" fmla="*/ 5593163 w 5593163"/>
              <a:gd name="connsiteY40" fmla="*/ 2668647 h 4305008"/>
              <a:gd name="connsiteX41" fmla="*/ 5593163 w 5593163"/>
              <a:gd name="connsiteY41" fmla="*/ 3015299 h 4305008"/>
              <a:gd name="connsiteX42" fmla="*/ 5558612 w 5593163"/>
              <a:gd name="connsiteY42" fmla="*/ 3012018 h 4305008"/>
              <a:gd name="connsiteX43" fmla="*/ 5542395 w 5593163"/>
              <a:gd name="connsiteY43" fmla="*/ 3010478 h 4305008"/>
              <a:gd name="connsiteX44" fmla="*/ 5542279 w 5593163"/>
              <a:gd name="connsiteY44" fmla="*/ 3009330 h 4305008"/>
              <a:gd name="connsiteX45" fmla="*/ 4852114 w 5593163"/>
              <a:gd name="connsiteY45" fmla="*/ 2316289 h 4305008"/>
              <a:gd name="connsiteX46" fmla="*/ 4851608 w 5593163"/>
              <a:gd name="connsiteY46" fmla="*/ 2316226 h 4305008"/>
              <a:gd name="connsiteX47" fmla="*/ 4851070 w 5593163"/>
              <a:gd name="connsiteY47" fmla="*/ 2309550 h 4305008"/>
              <a:gd name="connsiteX48" fmla="*/ 4843603 w 5593163"/>
              <a:gd name="connsiteY48" fmla="*/ 2217074 h 4305008"/>
              <a:gd name="connsiteX49" fmla="*/ 4842232 w 5593163"/>
              <a:gd name="connsiteY49" fmla="*/ 2200098 h 4305008"/>
              <a:gd name="connsiteX50" fmla="*/ 4842232 w 5593163"/>
              <a:gd name="connsiteY50" fmla="*/ 3896923 h 4305008"/>
              <a:gd name="connsiteX51" fmla="*/ 4842826 w 5593163"/>
              <a:gd name="connsiteY51" fmla="*/ 3885483 h 4305008"/>
              <a:gd name="connsiteX52" fmla="*/ 4843324 w 5593163"/>
              <a:gd name="connsiteY52" fmla="*/ 3885516 h 4305008"/>
              <a:gd name="connsiteX53" fmla="*/ 4843350 w 5593163"/>
              <a:gd name="connsiteY53" fmla="*/ 3885022 h 4305008"/>
              <a:gd name="connsiteX54" fmla="*/ 4860437 w 5593163"/>
              <a:gd name="connsiteY54" fmla="*/ 3886645 h 4305008"/>
              <a:gd name="connsiteX55" fmla="*/ 4955899 w 5593163"/>
              <a:gd name="connsiteY55" fmla="*/ 3895710 h 4305008"/>
              <a:gd name="connsiteX56" fmla="*/ 4972112 w 5593163"/>
              <a:gd name="connsiteY56" fmla="*/ 3897249 h 4305008"/>
              <a:gd name="connsiteX57" fmla="*/ 4972229 w 5593163"/>
              <a:gd name="connsiteY57" fmla="*/ 3898397 h 4305008"/>
              <a:gd name="connsiteX58" fmla="*/ 5532481 w 5593163"/>
              <a:gd name="connsiteY58" fmla="*/ 4255797 h 4305008"/>
              <a:gd name="connsiteX59" fmla="*/ 5560926 w 5593163"/>
              <a:gd name="connsiteY59" fmla="*/ 4305008 h 4305008"/>
              <a:gd name="connsiteX60" fmla="*/ 5409877 w 5593163"/>
              <a:gd name="connsiteY60" fmla="*/ 4305008 h 4305008"/>
              <a:gd name="connsiteX61" fmla="*/ 5357754 w 5593163"/>
              <a:gd name="connsiteY61" fmla="*/ 4241205 h 4305008"/>
              <a:gd name="connsiteX62" fmla="*/ 4985599 w 5593163"/>
              <a:gd name="connsiteY62" fmla="*/ 4029853 h 4305008"/>
              <a:gd name="connsiteX63" fmla="*/ 5084780 w 5593163"/>
              <a:gd name="connsiteY63" fmla="*/ 4271827 h 4305008"/>
              <a:gd name="connsiteX64" fmla="*/ 5111462 w 5593163"/>
              <a:gd name="connsiteY64" fmla="*/ 4305008 h 4305008"/>
              <a:gd name="connsiteX65" fmla="*/ 4957353 w 5593163"/>
              <a:gd name="connsiteY65" fmla="*/ 4305008 h 4305008"/>
              <a:gd name="connsiteX66" fmla="*/ 4927231 w 5593163"/>
              <a:gd name="connsiteY66" fmla="*/ 4254710 h 4305008"/>
              <a:gd name="connsiteX67" fmla="*/ 4852114 w 5593163"/>
              <a:gd name="connsiteY67" fmla="*/ 4013114 h 4305008"/>
              <a:gd name="connsiteX68" fmla="*/ 4851608 w 5593163"/>
              <a:gd name="connsiteY68" fmla="*/ 4013051 h 4305008"/>
              <a:gd name="connsiteX69" fmla="*/ 4851070 w 5593163"/>
              <a:gd name="connsiteY69" fmla="*/ 4006375 h 4305008"/>
              <a:gd name="connsiteX70" fmla="*/ 4843603 w 5593163"/>
              <a:gd name="connsiteY70" fmla="*/ 3913899 h 4305008"/>
              <a:gd name="connsiteX71" fmla="*/ 4842232 w 5593163"/>
              <a:gd name="connsiteY71" fmla="*/ 3896923 h 4305008"/>
              <a:gd name="connsiteX72" fmla="*/ 4842230 w 5593163"/>
              <a:gd name="connsiteY72" fmla="*/ 469318 h 4305008"/>
              <a:gd name="connsiteX73" fmla="*/ 4843601 w 5593163"/>
              <a:gd name="connsiteY73" fmla="*/ 452471 h 4305008"/>
              <a:gd name="connsiteX74" fmla="*/ 4851065 w 5593163"/>
              <a:gd name="connsiteY74" fmla="*/ 360740 h 4305008"/>
              <a:gd name="connsiteX75" fmla="*/ 4851605 w 5593163"/>
              <a:gd name="connsiteY75" fmla="*/ 354103 h 4305008"/>
              <a:gd name="connsiteX76" fmla="*/ 4852110 w 5593163"/>
              <a:gd name="connsiteY76" fmla="*/ 354040 h 4305008"/>
              <a:gd name="connsiteX77" fmla="*/ 4936323 w 5593163"/>
              <a:gd name="connsiteY77" fmla="*/ 96778 h 4305008"/>
              <a:gd name="connsiteX78" fmla="*/ 4998957 w 5593163"/>
              <a:gd name="connsiteY78" fmla="*/ 0 h 4305008"/>
              <a:gd name="connsiteX79" fmla="*/ 5167333 w 5593163"/>
              <a:gd name="connsiteY79" fmla="*/ 0 h 4305008"/>
              <a:gd name="connsiteX80" fmla="*/ 5099105 w 5593163"/>
              <a:gd name="connsiteY80" fmla="*/ 76659 h 4305008"/>
              <a:gd name="connsiteX81" fmla="*/ 4985597 w 5593163"/>
              <a:gd name="connsiteY81" fmla="*/ 337433 h 4305008"/>
              <a:gd name="connsiteX82" fmla="*/ 5424571 w 5593163"/>
              <a:gd name="connsiteY82" fmla="*/ 44350 h 4305008"/>
              <a:gd name="connsiteX83" fmla="*/ 5446799 w 5593163"/>
              <a:gd name="connsiteY83" fmla="*/ 0 h 4305008"/>
              <a:gd name="connsiteX84" fmla="*/ 5593163 w 5593163"/>
              <a:gd name="connsiteY84" fmla="*/ 0 h 4305008"/>
              <a:gd name="connsiteX85" fmla="*/ 5593163 w 5593163"/>
              <a:gd name="connsiteY85" fmla="*/ 4197 h 4305008"/>
              <a:gd name="connsiteX86" fmla="*/ 5543598 w 5593163"/>
              <a:gd name="connsiteY86" fmla="*/ 95636 h 4305008"/>
              <a:gd name="connsiteX87" fmla="*/ 4972226 w 5593163"/>
              <a:gd name="connsiteY87" fmla="*/ 467856 h 4305008"/>
              <a:gd name="connsiteX88" fmla="*/ 4972110 w 5593163"/>
              <a:gd name="connsiteY88" fmla="*/ 468995 h 4305008"/>
              <a:gd name="connsiteX89" fmla="*/ 4955893 w 5593163"/>
              <a:gd name="connsiteY89" fmla="*/ 470523 h 4305008"/>
              <a:gd name="connsiteX90" fmla="*/ 4860466 w 5593163"/>
              <a:gd name="connsiteY90" fmla="*/ 479514 h 4305008"/>
              <a:gd name="connsiteX91" fmla="*/ 4843348 w 5593163"/>
              <a:gd name="connsiteY91" fmla="*/ 481127 h 4305008"/>
              <a:gd name="connsiteX92" fmla="*/ 4843322 w 5593163"/>
              <a:gd name="connsiteY92" fmla="*/ 480636 h 4305008"/>
              <a:gd name="connsiteX93" fmla="*/ 4842823 w 5593163"/>
              <a:gd name="connsiteY93" fmla="*/ 480669 h 4305008"/>
              <a:gd name="connsiteX94" fmla="*/ 4842230 w 5593163"/>
              <a:gd name="connsiteY94" fmla="*/ 469318 h 4305008"/>
              <a:gd name="connsiteX95" fmla="*/ 4842230 w 5593163"/>
              <a:gd name="connsiteY95" fmla="*/ 2166144 h 4305008"/>
              <a:gd name="connsiteX96" fmla="*/ 4843601 w 5593163"/>
              <a:gd name="connsiteY96" fmla="*/ 2149296 h 4305008"/>
              <a:gd name="connsiteX97" fmla="*/ 4851065 w 5593163"/>
              <a:gd name="connsiteY97" fmla="*/ 2057565 h 4305008"/>
              <a:gd name="connsiteX98" fmla="*/ 4851605 w 5593163"/>
              <a:gd name="connsiteY98" fmla="*/ 2050928 h 4305008"/>
              <a:gd name="connsiteX99" fmla="*/ 4852110 w 5593163"/>
              <a:gd name="connsiteY99" fmla="*/ 2050865 h 4305008"/>
              <a:gd name="connsiteX100" fmla="*/ 5542276 w 5593163"/>
              <a:gd name="connsiteY100" fmla="*/ 1363267 h 4305008"/>
              <a:gd name="connsiteX101" fmla="*/ 5542393 w 5593163"/>
              <a:gd name="connsiteY101" fmla="*/ 1362128 h 4305008"/>
              <a:gd name="connsiteX102" fmla="*/ 5558606 w 5593163"/>
              <a:gd name="connsiteY102" fmla="*/ 1360601 h 4305008"/>
              <a:gd name="connsiteX103" fmla="*/ 5593163 w 5593163"/>
              <a:gd name="connsiteY103" fmla="*/ 1357345 h 4305008"/>
              <a:gd name="connsiteX104" fmla="*/ 5593163 w 5593163"/>
              <a:gd name="connsiteY104" fmla="*/ 1701268 h 4305008"/>
              <a:gd name="connsiteX105" fmla="*/ 5583807 w 5593163"/>
              <a:gd name="connsiteY105" fmla="*/ 1723929 h 4305008"/>
              <a:gd name="connsiteX106" fmla="*/ 4972226 w 5593163"/>
              <a:gd name="connsiteY106" fmla="*/ 2164681 h 4305008"/>
              <a:gd name="connsiteX107" fmla="*/ 4972110 w 5593163"/>
              <a:gd name="connsiteY107" fmla="*/ 2165820 h 4305008"/>
              <a:gd name="connsiteX108" fmla="*/ 4955893 w 5593163"/>
              <a:gd name="connsiteY108" fmla="*/ 2167348 h 4305008"/>
              <a:gd name="connsiteX109" fmla="*/ 4860466 w 5593163"/>
              <a:gd name="connsiteY109" fmla="*/ 2176339 h 4305008"/>
              <a:gd name="connsiteX110" fmla="*/ 4843348 w 5593163"/>
              <a:gd name="connsiteY110" fmla="*/ 2177952 h 4305008"/>
              <a:gd name="connsiteX111" fmla="*/ 4843322 w 5593163"/>
              <a:gd name="connsiteY111" fmla="*/ 2177461 h 4305008"/>
              <a:gd name="connsiteX112" fmla="*/ 4842823 w 5593163"/>
              <a:gd name="connsiteY112" fmla="*/ 2177494 h 4305008"/>
              <a:gd name="connsiteX113" fmla="*/ 4842230 w 5593163"/>
              <a:gd name="connsiteY113" fmla="*/ 2166144 h 4305008"/>
              <a:gd name="connsiteX114" fmla="*/ 4842230 w 5593163"/>
              <a:gd name="connsiteY114" fmla="*/ 3862969 h 4305008"/>
              <a:gd name="connsiteX115" fmla="*/ 4843601 w 5593163"/>
              <a:gd name="connsiteY115" fmla="*/ 3846121 h 4305008"/>
              <a:gd name="connsiteX116" fmla="*/ 4851065 w 5593163"/>
              <a:gd name="connsiteY116" fmla="*/ 3754390 h 4305008"/>
              <a:gd name="connsiteX117" fmla="*/ 4851605 w 5593163"/>
              <a:gd name="connsiteY117" fmla="*/ 3747753 h 4305008"/>
              <a:gd name="connsiteX118" fmla="*/ 4852110 w 5593163"/>
              <a:gd name="connsiteY118" fmla="*/ 3747690 h 4305008"/>
              <a:gd name="connsiteX119" fmla="*/ 5542276 w 5593163"/>
              <a:gd name="connsiteY119" fmla="*/ 3060092 h 4305008"/>
              <a:gd name="connsiteX120" fmla="*/ 5542393 w 5593163"/>
              <a:gd name="connsiteY120" fmla="*/ 3058953 h 4305008"/>
              <a:gd name="connsiteX121" fmla="*/ 5558606 w 5593163"/>
              <a:gd name="connsiteY121" fmla="*/ 3057426 h 4305008"/>
              <a:gd name="connsiteX122" fmla="*/ 5593163 w 5593163"/>
              <a:gd name="connsiteY122" fmla="*/ 3054170 h 4305008"/>
              <a:gd name="connsiteX123" fmla="*/ 5593163 w 5593163"/>
              <a:gd name="connsiteY123" fmla="*/ 3398093 h 4305008"/>
              <a:gd name="connsiteX124" fmla="*/ 5583807 w 5593163"/>
              <a:gd name="connsiteY124" fmla="*/ 3420754 h 4305008"/>
              <a:gd name="connsiteX125" fmla="*/ 4972226 w 5593163"/>
              <a:gd name="connsiteY125" fmla="*/ 3861506 h 4305008"/>
              <a:gd name="connsiteX126" fmla="*/ 4972110 w 5593163"/>
              <a:gd name="connsiteY126" fmla="*/ 3862645 h 4305008"/>
              <a:gd name="connsiteX127" fmla="*/ 4955893 w 5593163"/>
              <a:gd name="connsiteY127" fmla="*/ 3864173 h 4305008"/>
              <a:gd name="connsiteX128" fmla="*/ 4860466 w 5593163"/>
              <a:gd name="connsiteY128" fmla="*/ 3873164 h 4305008"/>
              <a:gd name="connsiteX129" fmla="*/ 4843348 w 5593163"/>
              <a:gd name="connsiteY129" fmla="*/ 3874777 h 4305008"/>
              <a:gd name="connsiteX130" fmla="*/ 4843322 w 5593163"/>
              <a:gd name="connsiteY130" fmla="*/ 3874286 h 4305008"/>
              <a:gd name="connsiteX131" fmla="*/ 4842823 w 5593163"/>
              <a:gd name="connsiteY131" fmla="*/ 3874319 h 4305008"/>
              <a:gd name="connsiteX132" fmla="*/ 4842230 w 5593163"/>
              <a:gd name="connsiteY132" fmla="*/ 3862969 h 4305008"/>
              <a:gd name="connsiteX133" fmla="*/ 4135041 w 5593163"/>
              <a:gd name="connsiteY133" fmla="*/ 1181049 h 4305008"/>
              <a:gd name="connsiteX134" fmla="*/ 4678350 w 5593163"/>
              <a:gd name="connsiteY134" fmla="*/ 636203 h 4305008"/>
              <a:gd name="connsiteX135" fmla="*/ 4135041 w 5593163"/>
              <a:gd name="connsiteY135" fmla="*/ 1181049 h 4305008"/>
              <a:gd name="connsiteX136" fmla="*/ 4135041 w 5593163"/>
              <a:gd name="connsiteY136" fmla="*/ 1493690 h 4305008"/>
              <a:gd name="connsiteX137" fmla="*/ 4678350 w 5593163"/>
              <a:gd name="connsiteY137" fmla="*/ 2034258 h 4305008"/>
              <a:gd name="connsiteX138" fmla="*/ 4135041 w 5593163"/>
              <a:gd name="connsiteY138" fmla="*/ 1493690 h 4305008"/>
              <a:gd name="connsiteX139" fmla="*/ 4135041 w 5593163"/>
              <a:gd name="connsiteY139" fmla="*/ 2877874 h 4305008"/>
              <a:gd name="connsiteX140" fmla="*/ 4678350 w 5593163"/>
              <a:gd name="connsiteY140" fmla="*/ 2333028 h 4305008"/>
              <a:gd name="connsiteX141" fmla="*/ 4135041 w 5593163"/>
              <a:gd name="connsiteY141" fmla="*/ 2877874 h 4305008"/>
              <a:gd name="connsiteX142" fmla="*/ 4135041 w 5593163"/>
              <a:gd name="connsiteY142" fmla="*/ 3190516 h 4305008"/>
              <a:gd name="connsiteX143" fmla="*/ 4678350 w 5593163"/>
              <a:gd name="connsiteY143" fmla="*/ 3731083 h 4305008"/>
              <a:gd name="connsiteX144" fmla="*/ 4135041 w 5593163"/>
              <a:gd name="connsiteY144" fmla="*/ 3190516 h 4305008"/>
              <a:gd name="connsiteX145" fmla="*/ 4103022 w 5593163"/>
              <a:gd name="connsiteY145" fmla="*/ 4305008 h 4305008"/>
              <a:gd name="connsiteX146" fmla="*/ 4131467 w 5593163"/>
              <a:gd name="connsiteY146" fmla="*/ 4255797 h 4305008"/>
              <a:gd name="connsiteX147" fmla="*/ 4691720 w 5593163"/>
              <a:gd name="connsiteY147" fmla="*/ 3898397 h 4305008"/>
              <a:gd name="connsiteX148" fmla="*/ 4691837 w 5593163"/>
              <a:gd name="connsiteY148" fmla="*/ 3897249 h 4305008"/>
              <a:gd name="connsiteX149" fmla="*/ 4708050 w 5593163"/>
              <a:gd name="connsiteY149" fmla="*/ 3895710 h 4305008"/>
              <a:gd name="connsiteX150" fmla="*/ 4803512 w 5593163"/>
              <a:gd name="connsiteY150" fmla="*/ 3886645 h 4305008"/>
              <a:gd name="connsiteX151" fmla="*/ 4820599 w 5593163"/>
              <a:gd name="connsiteY151" fmla="*/ 3885022 h 4305008"/>
              <a:gd name="connsiteX152" fmla="*/ 4820625 w 5593163"/>
              <a:gd name="connsiteY152" fmla="*/ 3885516 h 4305008"/>
              <a:gd name="connsiteX153" fmla="*/ 4821123 w 5593163"/>
              <a:gd name="connsiteY153" fmla="*/ 3885483 h 4305008"/>
              <a:gd name="connsiteX154" fmla="*/ 4821717 w 5593163"/>
              <a:gd name="connsiteY154" fmla="*/ 3896923 h 4305008"/>
              <a:gd name="connsiteX155" fmla="*/ 4820346 w 5593163"/>
              <a:gd name="connsiteY155" fmla="*/ 3913899 h 4305008"/>
              <a:gd name="connsiteX156" fmla="*/ 4812879 w 5593163"/>
              <a:gd name="connsiteY156" fmla="*/ 4006375 h 4305008"/>
              <a:gd name="connsiteX157" fmla="*/ 4812341 w 5593163"/>
              <a:gd name="connsiteY157" fmla="*/ 4013051 h 4305008"/>
              <a:gd name="connsiteX158" fmla="*/ 4811835 w 5593163"/>
              <a:gd name="connsiteY158" fmla="*/ 4013114 h 4305008"/>
              <a:gd name="connsiteX159" fmla="*/ 4736718 w 5593163"/>
              <a:gd name="connsiteY159" fmla="*/ 4254710 h 4305008"/>
              <a:gd name="connsiteX160" fmla="*/ 4706597 w 5593163"/>
              <a:gd name="connsiteY160" fmla="*/ 4305008 h 4305008"/>
              <a:gd name="connsiteX161" fmla="*/ 4552487 w 5593163"/>
              <a:gd name="connsiteY161" fmla="*/ 4305008 h 4305008"/>
              <a:gd name="connsiteX162" fmla="*/ 4579169 w 5593163"/>
              <a:gd name="connsiteY162" fmla="*/ 4271827 h 4305008"/>
              <a:gd name="connsiteX163" fmla="*/ 4678350 w 5593163"/>
              <a:gd name="connsiteY163" fmla="*/ 4029853 h 4305008"/>
              <a:gd name="connsiteX164" fmla="*/ 4306196 w 5593163"/>
              <a:gd name="connsiteY164" fmla="*/ 4241205 h 4305008"/>
              <a:gd name="connsiteX165" fmla="*/ 4254073 w 5593163"/>
              <a:gd name="connsiteY165" fmla="*/ 4305008 h 4305008"/>
              <a:gd name="connsiteX166" fmla="*/ 4068511 w 5593163"/>
              <a:gd name="connsiteY166" fmla="*/ 0 h 4305008"/>
              <a:gd name="connsiteX167" fmla="*/ 4217148 w 5593163"/>
              <a:gd name="connsiteY167" fmla="*/ 0 h 4305008"/>
              <a:gd name="connsiteX168" fmla="*/ 4239376 w 5593163"/>
              <a:gd name="connsiteY168" fmla="*/ 44350 h 4305008"/>
              <a:gd name="connsiteX169" fmla="*/ 4678350 w 5593163"/>
              <a:gd name="connsiteY169" fmla="*/ 337433 h 4305008"/>
              <a:gd name="connsiteX170" fmla="*/ 4564842 w 5593163"/>
              <a:gd name="connsiteY170" fmla="*/ 76659 h 4305008"/>
              <a:gd name="connsiteX171" fmla="*/ 4496615 w 5593163"/>
              <a:gd name="connsiteY171" fmla="*/ 0 h 4305008"/>
              <a:gd name="connsiteX172" fmla="*/ 4664989 w 5593163"/>
              <a:gd name="connsiteY172" fmla="*/ 0 h 4305008"/>
              <a:gd name="connsiteX173" fmla="*/ 4727623 w 5593163"/>
              <a:gd name="connsiteY173" fmla="*/ 96778 h 4305008"/>
              <a:gd name="connsiteX174" fmla="*/ 4811836 w 5593163"/>
              <a:gd name="connsiteY174" fmla="*/ 354040 h 4305008"/>
              <a:gd name="connsiteX175" fmla="*/ 4812342 w 5593163"/>
              <a:gd name="connsiteY175" fmla="*/ 354103 h 4305008"/>
              <a:gd name="connsiteX176" fmla="*/ 4812882 w 5593163"/>
              <a:gd name="connsiteY176" fmla="*/ 360740 h 4305008"/>
              <a:gd name="connsiteX177" fmla="*/ 4820346 w 5593163"/>
              <a:gd name="connsiteY177" fmla="*/ 452471 h 4305008"/>
              <a:gd name="connsiteX178" fmla="*/ 4821717 w 5593163"/>
              <a:gd name="connsiteY178" fmla="*/ 469318 h 4305008"/>
              <a:gd name="connsiteX179" fmla="*/ 4821124 w 5593163"/>
              <a:gd name="connsiteY179" fmla="*/ 480669 h 4305008"/>
              <a:gd name="connsiteX180" fmla="*/ 4820625 w 5593163"/>
              <a:gd name="connsiteY180" fmla="*/ 480636 h 4305008"/>
              <a:gd name="connsiteX181" fmla="*/ 4820599 w 5593163"/>
              <a:gd name="connsiteY181" fmla="*/ 481127 h 4305008"/>
              <a:gd name="connsiteX182" fmla="*/ 4803481 w 5593163"/>
              <a:gd name="connsiteY182" fmla="*/ 479514 h 4305008"/>
              <a:gd name="connsiteX183" fmla="*/ 4708054 w 5593163"/>
              <a:gd name="connsiteY183" fmla="*/ 470523 h 4305008"/>
              <a:gd name="connsiteX184" fmla="*/ 4691837 w 5593163"/>
              <a:gd name="connsiteY184" fmla="*/ 468995 h 4305008"/>
              <a:gd name="connsiteX185" fmla="*/ 4691721 w 5593163"/>
              <a:gd name="connsiteY185" fmla="*/ 467856 h 4305008"/>
              <a:gd name="connsiteX186" fmla="*/ 4120350 w 5593163"/>
              <a:gd name="connsiteY186" fmla="*/ 95636 h 4305008"/>
              <a:gd name="connsiteX187" fmla="*/ 3991674 w 5593163"/>
              <a:gd name="connsiteY187" fmla="*/ 1313979 h 4305008"/>
              <a:gd name="connsiteX188" fmla="*/ 3993045 w 5593163"/>
              <a:gd name="connsiteY188" fmla="*/ 1296998 h 4305008"/>
              <a:gd name="connsiteX189" fmla="*/ 4000509 w 5593163"/>
              <a:gd name="connsiteY189" fmla="*/ 1204541 h 4305008"/>
              <a:gd name="connsiteX190" fmla="*/ 4001049 w 5593163"/>
              <a:gd name="connsiteY190" fmla="*/ 1197851 h 4305008"/>
              <a:gd name="connsiteX191" fmla="*/ 4001555 w 5593163"/>
              <a:gd name="connsiteY191" fmla="*/ 1197788 h 4305008"/>
              <a:gd name="connsiteX192" fmla="*/ 4691720 w 5593163"/>
              <a:gd name="connsiteY192" fmla="*/ 504747 h 4305008"/>
              <a:gd name="connsiteX193" fmla="*/ 4691837 w 5593163"/>
              <a:gd name="connsiteY193" fmla="*/ 503599 h 4305008"/>
              <a:gd name="connsiteX194" fmla="*/ 4708050 w 5593163"/>
              <a:gd name="connsiteY194" fmla="*/ 502060 h 4305008"/>
              <a:gd name="connsiteX195" fmla="*/ 4803512 w 5593163"/>
              <a:gd name="connsiteY195" fmla="*/ 492995 h 4305008"/>
              <a:gd name="connsiteX196" fmla="*/ 4820599 w 5593163"/>
              <a:gd name="connsiteY196" fmla="*/ 491372 h 4305008"/>
              <a:gd name="connsiteX197" fmla="*/ 4820625 w 5593163"/>
              <a:gd name="connsiteY197" fmla="*/ 491866 h 4305008"/>
              <a:gd name="connsiteX198" fmla="*/ 4821123 w 5593163"/>
              <a:gd name="connsiteY198" fmla="*/ 491833 h 4305008"/>
              <a:gd name="connsiteX199" fmla="*/ 4821717 w 5593163"/>
              <a:gd name="connsiteY199" fmla="*/ 503273 h 4305008"/>
              <a:gd name="connsiteX200" fmla="*/ 4820346 w 5593163"/>
              <a:gd name="connsiteY200" fmla="*/ 520249 h 4305008"/>
              <a:gd name="connsiteX201" fmla="*/ 4812879 w 5593163"/>
              <a:gd name="connsiteY201" fmla="*/ 612725 h 4305008"/>
              <a:gd name="connsiteX202" fmla="*/ 4812341 w 5593163"/>
              <a:gd name="connsiteY202" fmla="*/ 619401 h 4305008"/>
              <a:gd name="connsiteX203" fmla="*/ 4811835 w 5593163"/>
              <a:gd name="connsiteY203" fmla="*/ 619464 h 4305008"/>
              <a:gd name="connsiteX204" fmla="*/ 4121670 w 5593163"/>
              <a:gd name="connsiteY204" fmla="*/ 1312505 h 4305008"/>
              <a:gd name="connsiteX205" fmla="*/ 4121554 w 5593163"/>
              <a:gd name="connsiteY205" fmla="*/ 1313653 h 4305008"/>
              <a:gd name="connsiteX206" fmla="*/ 4105337 w 5593163"/>
              <a:gd name="connsiteY206" fmla="*/ 1315193 h 4305008"/>
              <a:gd name="connsiteX207" fmla="*/ 4009911 w 5593163"/>
              <a:gd name="connsiteY207" fmla="*/ 1324255 h 4305008"/>
              <a:gd name="connsiteX208" fmla="*/ 3992792 w 5593163"/>
              <a:gd name="connsiteY208" fmla="*/ 1325881 h 4305008"/>
              <a:gd name="connsiteX209" fmla="*/ 3992766 w 5593163"/>
              <a:gd name="connsiteY209" fmla="*/ 1325386 h 4305008"/>
              <a:gd name="connsiteX210" fmla="*/ 3992267 w 5593163"/>
              <a:gd name="connsiteY210" fmla="*/ 1325419 h 4305008"/>
              <a:gd name="connsiteX211" fmla="*/ 3991674 w 5593163"/>
              <a:gd name="connsiteY211" fmla="*/ 1313979 h 4305008"/>
              <a:gd name="connsiteX212" fmla="*/ 3991674 w 5593163"/>
              <a:gd name="connsiteY212" fmla="*/ 1361805 h 4305008"/>
              <a:gd name="connsiteX213" fmla="*/ 3992268 w 5593163"/>
              <a:gd name="connsiteY213" fmla="*/ 1350455 h 4305008"/>
              <a:gd name="connsiteX214" fmla="*/ 3992766 w 5593163"/>
              <a:gd name="connsiteY214" fmla="*/ 1350487 h 4305008"/>
              <a:gd name="connsiteX215" fmla="*/ 3992792 w 5593163"/>
              <a:gd name="connsiteY215" fmla="*/ 1349997 h 4305008"/>
              <a:gd name="connsiteX216" fmla="*/ 4009880 w 5593163"/>
              <a:gd name="connsiteY216" fmla="*/ 1351607 h 4305008"/>
              <a:gd name="connsiteX217" fmla="*/ 4105341 w 5593163"/>
              <a:gd name="connsiteY217" fmla="*/ 1360601 h 4305008"/>
              <a:gd name="connsiteX218" fmla="*/ 4121554 w 5593163"/>
              <a:gd name="connsiteY218" fmla="*/ 1362128 h 4305008"/>
              <a:gd name="connsiteX219" fmla="*/ 4121671 w 5593163"/>
              <a:gd name="connsiteY219" fmla="*/ 1363267 h 4305008"/>
              <a:gd name="connsiteX220" fmla="*/ 4811836 w 5593163"/>
              <a:gd name="connsiteY220" fmla="*/ 2050865 h 4305008"/>
              <a:gd name="connsiteX221" fmla="*/ 4812342 w 5593163"/>
              <a:gd name="connsiteY221" fmla="*/ 2050928 h 4305008"/>
              <a:gd name="connsiteX222" fmla="*/ 4812882 w 5593163"/>
              <a:gd name="connsiteY222" fmla="*/ 2057565 h 4305008"/>
              <a:gd name="connsiteX223" fmla="*/ 4820346 w 5593163"/>
              <a:gd name="connsiteY223" fmla="*/ 2149296 h 4305008"/>
              <a:gd name="connsiteX224" fmla="*/ 4821717 w 5593163"/>
              <a:gd name="connsiteY224" fmla="*/ 2166144 h 4305008"/>
              <a:gd name="connsiteX225" fmla="*/ 4821124 w 5593163"/>
              <a:gd name="connsiteY225" fmla="*/ 2177494 h 4305008"/>
              <a:gd name="connsiteX226" fmla="*/ 4820625 w 5593163"/>
              <a:gd name="connsiteY226" fmla="*/ 2177461 h 4305008"/>
              <a:gd name="connsiteX227" fmla="*/ 4820599 w 5593163"/>
              <a:gd name="connsiteY227" fmla="*/ 2177952 h 4305008"/>
              <a:gd name="connsiteX228" fmla="*/ 4803481 w 5593163"/>
              <a:gd name="connsiteY228" fmla="*/ 2176339 h 4305008"/>
              <a:gd name="connsiteX229" fmla="*/ 4708054 w 5593163"/>
              <a:gd name="connsiteY229" fmla="*/ 2167348 h 4305008"/>
              <a:gd name="connsiteX230" fmla="*/ 4691837 w 5593163"/>
              <a:gd name="connsiteY230" fmla="*/ 2165820 h 4305008"/>
              <a:gd name="connsiteX231" fmla="*/ 4691721 w 5593163"/>
              <a:gd name="connsiteY231" fmla="*/ 2164681 h 4305008"/>
              <a:gd name="connsiteX232" fmla="*/ 4001556 w 5593163"/>
              <a:gd name="connsiteY232" fmla="*/ 1477083 h 4305008"/>
              <a:gd name="connsiteX233" fmla="*/ 4001050 w 5593163"/>
              <a:gd name="connsiteY233" fmla="*/ 1477021 h 4305008"/>
              <a:gd name="connsiteX234" fmla="*/ 4000512 w 5593163"/>
              <a:gd name="connsiteY234" fmla="*/ 1470397 h 4305008"/>
              <a:gd name="connsiteX235" fmla="*/ 3993045 w 5593163"/>
              <a:gd name="connsiteY235" fmla="*/ 1378647 h 4305008"/>
              <a:gd name="connsiteX236" fmla="*/ 3991674 w 5593163"/>
              <a:gd name="connsiteY236" fmla="*/ 1361805 h 4305008"/>
              <a:gd name="connsiteX237" fmla="*/ 3991674 w 5593163"/>
              <a:gd name="connsiteY237" fmla="*/ 3010804 h 4305008"/>
              <a:gd name="connsiteX238" fmla="*/ 3993045 w 5593163"/>
              <a:gd name="connsiteY238" fmla="*/ 2993823 h 4305008"/>
              <a:gd name="connsiteX239" fmla="*/ 4000509 w 5593163"/>
              <a:gd name="connsiteY239" fmla="*/ 2901366 h 4305008"/>
              <a:gd name="connsiteX240" fmla="*/ 4001049 w 5593163"/>
              <a:gd name="connsiteY240" fmla="*/ 2894676 h 4305008"/>
              <a:gd name="connsiteX241" fmla="*/ 4001555 w 5593163"/>
              <a:gd name="connsiteY241" fmla="*/ 2894613 h 4305008"/>
              <a:gd name="connsiteX242" fmla="*/ 4691720 w 5593163"/>
              <a:gd name="connsiteY242" fmla="*/ 2201572 h 4305008"/>
              <a:gd name="connsiteX243" fmla="*/ 4691837 w 5593163"/>
              <a:gd name="connsiteY243" fmla="*/ 2200424 h 4305008"/>
              <a:gd name="connsiteX244" fmla="*/ 4708050 w 5593163"/>
              <a:gd name="connsiteY244" fmla="*/ 2198885 h 4305008"/>
              <a:gd name="connsiteX245" fmla="*/ 4803512 w 5593163"/>
              <a:gd name="connsiteY245" fmla="*/ 2189820 h 4305008"/>
              <a:gd name="connsiteX246" fmla="*/ 4820599 w 5593163"/>
              <a:gd name="connsiteY246" fmla="*/ 2188197 h 4305008"/>
              <a:gd name="connsiteX247" fmla="*/ 4820625 w 5593163"/>
              <a:gd name="connsiteY247" fmla="*/ 2188691 h 4305008"/>
              <a:gd name="connsiteX248" fmla="*/ 4821123 w 5593163"/>
              <a:gd name="connsiteY248" fmla="*/ 2188658 h 4305008"/>
              <a:gd name="connsiteX249" fmla="*/ 4821717 w 5593163"/>
              <a:gd name="connsiteY249" fmla="*/ 2200098 h 4305008"/>
              <a:gd name="connsiteX250" fmla="*/ 4820346 w 5593163"/>
              <a:gd name="connsiteY250" fmla="*/ 2217074 h 4305008"/>
              <a:gd name="connsiteX251" fmla="*/ 4812879 w 5593163"/>
              <a:gd name="connsiteY251" fmla="*/ 2309550 h 4305008"/>
              <a:gd name="connsiteX252" fmla="*/ 4812341 w 5593163"/>
              <a:gd name="connsiteY252" fmla="*/ 2316226 h 4305008"/>
              <a:gd name="connsiteX253" fmla="*/ 4811835 w 5593163"/>
              <a:gd name="connsiteY253" fmla="*/ 2316289 h 4305008"/>
              <a:gd name="connsiteX254" fmla="*/ 4121670 w 5593163"/>
              <a:gd name="connsiteY254" fmla="*/ 3009330 h 4305008"/>
              <a:gd name="connsiteX255" fmla="*/ 4121554 w 5593163"/>
              <a:gd name="connsiteY255" fmla="*/ 3010478 h 4305008"/>
              <a:gd name="connsiteX256" fmla="*/ 4105337 w 5593163"/>
              <a:gd name="connsiteY256" fmla="*/ 3012018 h 4305008"/>
              <a:gd name="connsiteX257" fmla="*/ 4009911 w 5593163"/>
              <a:gd name="connsiteY257" fmla="*/ 3021080 h 4305008"/>
              <a:gd name="connsiteX258" fmla="*/ 3992792 w 5593163"/>
              <a:gd name="connsiteY258" fmla="*/ 3022706 h 4305008"/>
              <a:gd name="connsiteX259" fmla="*/ 3992766 w 5593163"/>
              <a:gd name="connsiteY259" fmla="*/ 3022211 h 4305008"/>
              <a:gd name="connsiteX260" fmla="*/ 3992267 w 5593163"/>
              <a:gd name="connsiteY260" fmla="*/ 3022244 h 4305008"/>
              <a:gd name="connsiteX261" fmla="*/ 3991674 w 5593163"/>
              <a:gd name="connsiteY261" fmla="*/ 3010804 h 4305008"/>
              <a:gd name="connsiteX262" fmla="*/ 3991674 w 5593163"/>
              <a:gd name="connsiteY262" fmla="*/ 3058630 h 4305008"/>
              <a:gd name="connsiteX263" fmla="*/ 3992268 w 5593163"/>
              <a:gd name="connsiteY263" fmla="*/ 3047280 h 4305008"/>
              <a:gd name="connsiteX264" fmla="*/ 3992766 w 5593163"/>
              <a:gd name="connsiteY264" fmla="*/ 3047312 h 4305008"/>
              <a:gd name="connsiteX265" fmla="*/ 3992792 w 5593163"/>
              <a:gd name="connsiteY265" fmla="*/ 3046822 h 4305008"/>
              <a:gd name="connsiteX266" fmla="*/ 4009880 w 5593163"/>
              <a:gd name="connsiteY266" fmla="*/ 3048432 h 4305008"/>
              <a:gd name="connsiteX267" fmla="*/ 4105341 w 5593163"/>
              <a:gd name="connsiteY267" fmla="*/ 3057426 h 4305008"/>
              <a:gd name="connsiteX268" fmla="*/ 4121554 w 5593163"/>
              <a:gd name="connsiteY268" fmla="*/ 3058953 h 4305008"/>
              <a:gd name="connsiteX269" fmla="*/ 4121671 w 5593163"/>
              <a:gd name="connsiteY269" fmla="*/ 3060092 h 4305008"/>
              <a:gd name="connsiteX270" fmla="*/ 4811836 w 5593163"/>
              <a:gd name="connsiteY270" fmla="*/ 3747690 h 4305008"/>
              <a:gd name="connsiteX271" fmla="*/ 4812342 w 5593163"/>
              <a:gd name="connsiteY271" fmla="*/ 3747753 h 4305008"/>
              <a:gd name="connsiteX272" fmla="*/ 4812882 w 5593163"/>
              <a:gd name="connsiteY272" fmla="*/ 3754390 h 4305008"/>
              <a:gd name="connsiteX273" fmla="*/ 4820346 w 5593163"/>
              <a:gd name="connsiteY273" fmla="*/ 3846121 h 4305008"/>
              <a:gd name="connsiteX274" fmla="*/ 4821717 w 5593163"/>
              <a:gd name="connsiteY274" fmla="*/ 3862969 h 4305008"/>
              <a:gd name="connsiteX275" fmla="*/ 4821124 w 5593163"/>
              <a:gd name="connsiteY275" fmla="*/ 3874319 h 4305008"/>
              <a:gd name="connsiteX276" fmla="*/ 4820625 w 5593163"/>
              <a:gd name="connsiteY276" fmla="*/ 3874286 h 4305008"/>
              <a:gd name="connsiteX277" fmla="*/ 4820599 w 5593163"/>
              <a:gd name="connsiteY277" fmla="*/ 3874777 h 4305008"/>
              <a:gd name="connsiteX278" fmla="*/ 4803481 w 5593163"/>
              <a:gd name="connsiteY278" fmla="*/ 3873164 h 4305008"/>
              <a:gd name="connsiteX279" fmla="*/ 4708054 w 5593163"/>
              <a:gd name="connsiteY279" fmla="*/ 3864173 h 4305008"/>
              <a:gd name="connsiteX280" fmla="*/ 4691837 w 5593163"/>
              <a:gd name="connsiteY280" fmla="*/ 3862645 h 4305008"/>
              <a:gd name="connsiteX281" fmla="*/ 4691721 w 5593163"/>
              <a:gd name="connsiteY281" fmla="*/ 3861506 h 4305008"/>
              <a:gd name="connsiteX282" fmla="*/ 4001556 w 5593163"/>
              <a:gd name="connsiteY282" fmla="*/ 3173908 h 4305008"/>
              <a:gd name="connsiteX283" fmla="*/ 4001050 w 5593163"/>
              <a:gd name="connsiteY283" fmla="*/ 3173846 h 4305008"/>
              <a:gd name="connsiteX284" fmla="*/ 4000512 w 5593163"/>
              <a:gd name="connsiteY284" fmla="*/ 3167222 h 4305008"/>
              <a:gd name="connsiteX285" fmla="*/ 3993045 w 5593163"/>
              <a:gd name="connsiteY285" fmla="*/ 3075472 h 4305008"/>
              <a:gd name="connsiteX286" fmla="*/ 3991674 w 5593163"/>
              <a:gd name="connsiteY286" fmla="*/ 3058630 h 4305008"/>
              <a:gd name="connsiteX287" fmla="*/ 3293448 w 5593163"/>
              <a:gd name="connsiteY287" fmla="*/ 636203 h 4305008"/>
              <a:gd name="connsiteX288" fmla="*/ 3836757 w 5593163"/>
              <a:gd name="connsiteY288" fmla="*/ 1181049 h 4305008"/>
              <a:gd name="connsiteX289" fmla="*/ 3293448 w 5593163"/>
              <a:gd name="connsiteY289" fmla="*/ 636203 h 4305008"/>
              <a:gd name="connsiteX290" fmla="*/ 3293448 w 5593163"/>
              <a:gd name="connsiteY290" fmla="*/ 2333028 h 4305008"/>
              <a:gd name="connsiteX291" fmla="*/ 3836757 w 5593163"/>
              <a:gd name="connsiteY291" fmla="*/ 2877874 h 4305008"/>
              <a:gd name="connsiteX292" fmla="*/ 3293448 w 5593163"/>
              <a:gd name="connsiteY292" fmla="*/ 2333028 h 4305008"/>
              <a:gd name="connsiteX293" fmla="*/ 3293446 w 5593163"/>
              <a:gd name="connsiteY293" fmla="*/ 2034258 h 4305008"/>
              <a:gd name="connsiteX294" fmla="*/ 3836755 w 5593163"/>
              <a:gd name="connsiteY294" fmla="*/ 1493690 h 4305008"/>
              <a:gd name="connsiteX295" fmla="*/ 3293446 w 5593163"/>
              <a:gd name="connsiteY295" fmla="*/ 2034258 h 4305008"/>
              <a:gd name="connsiteX296" fmla="*/ 3293446 w 5593163"/>
              <a:gd name="connsiteY296" fmla="*/ 3731083 h 4305008"/>
              <a:gd name="connsiteX297" fmla="*/ 3836755 w 5593163"/>
              <a:gd name="connsiteY297" fmla="*/ 3190516 h 4305008"/>
              <a:gd name="connsiteX298" fmla="*/ 3293446 w 5593163"/>
              <a:gd name="connsiteY298" fmla="*/ 3731083 h 4305008"/>
              <a:gd name="connsiteX299" fmla="*/ 3150081 w 5593163"/>
              <a:gd name="connsiteY299" fmla="*/ 503273 h 4305008"/>
              <a:gd name="connsiteX300" fmla="*/ 3150675 w 5593163"/>
              <a:gd name="connsiteY300" fmla="*/ 491833 h 4305008"/>
              <a:gd name="connsiteX301" fmla="*/ 3151173 w 5593163"/>
              <a:gd name="connsiteY301" fmla="*/ 491866 h 4305008"/>
              <a:gd name="connsiteX302" fmla="*/ 3151199 w 5593163"/>
              <a:gd name="connsiteY302" fmla="*/ 491372 h 4305008"/>
              <a:gd name="connsiteX303" fmla="*/ 3168287 w 5593163"/>
              <a:gd name="connsiteY303" fmla="*/ 492995 h 4305008"/>
              <a:gd name="connsiteX304" fmla="*/ 3263748 w 5593163"/>
              <a:gd name="connsiteY304" fmla="*/ 502060 h 4305008"/>
              <a:gd name="connsiteX305" fmla="*/ 3279961 w 5593163"/>
              <a:gd name="connsiteY305" fmla="*/ 503599 h 4305008"/>
              <a:gd name="connsiteX306" fmla="*/ 3280078 w 5593163"/>
              <a:gd name="connsiteY306" fmla="*/ 504747 h 4305008"/>
              <a:gd name="connsiteX307" fmla="*/ 3970244 w 5593163"/>
              <a:gd name="connsiteY307" fmla="*/ 1197788 h 4305008"/>
              <a:gd name="connsiteX308" fmla="*/ 3970749 w 5593163"/>
              <a:gd name="connsiteY308" fmla="*/ 1197851 h 4305008"/>
              <a:gd name="connsiteX309" fmla="*/ 3971290 w 5593163"/>
              <a:gd name="connsiteY309" fmla="*/ 1204541 h 4305008"/>
              <a:gd name="connsiteX310" fmla="*/ 3978754 w 5593163"/>
              <a:gd name="connsiteY310" fmla="*/ 1296998 h 4305008"/>
              <a:gd name="connsiteX311" fmla="*/ 3980124 w 5593163"/>
              <a:gd name="connsiteY311" fmla="*/ 1313979 h 4305008"/>
              <a:gd name="connsiteX312" fmla="*/ 3979531 w 5593163"/>
              <a:gd name="connsiteY312" fmla="*/ 1325419 h 4305008"/>
              <a:gd name="connsiteX313" fmla="*/ 3979032 w 5593163"/>
              <a:gd name="connsiteY313" fmla="*/ 1325386 h 4305008"/>
              <a:gd name="connsiteX314" fmla="*/ 3979006 w 5593163"/>
              <a:gd name="connsiteY314" fmla="*/ 1325881 h 4305008"/>
              <a:gd name="connsiteX315" fmla="*/ 3961888 w 5593163"/>
              <a:gd name="connsiteY315" fmla="*/ 1324255 h 4305008"/>
              <a:gd name="connsiteX316" fmla="*/ 3866461 w 5593163"/>
              <a:gd name="connsiteY316" fmla="*/ 1315193 h 4305008"/>
              <a:gd name="connsiteX317" fmla="*/ 3850245 w 5593163"/>
              <a:gd name="connsiteY317" fmla="*/ 1313653 h 4305008"/>
              <a:gd name="connsiteX318" fmla="*/ 3850129 w 5593163"/>
              <a:gd name="connsiteY318" fmla="*/ 1312505 h 4305008"/>
              <a:gd name="connsiteX319" fmla="*/ 3159963 w 5593163"/>
              <a:gd name="connsiteY319" fmla="*/ 619464 h 4305008"/>
              <a:gd name="connsiteX320" fmla="*/ 3159457 w 5593163"/>
              <a:gd name="connsiteY320" fmla="*/ 619401 h 4305008"/>
              <a:gd name="connsiteX321" fmla="*/ 3158919 w 5593163"/>
              <a:gd name="connsiteY321" fmla="*/ 612725 h 4305008"/>
              <a:gd name="connsiteX322" fmla="*/ 3151452 w 5593163"/>
              <a:gd name="connsiteY322" fmla="*/ 520249 h 4305008"/>
              <a:gd name="connsiteX323" fmla="*/ 3150081 w 5593163"/>
              <a:gd name="connsiteY323" fmla="*/ 503273 h 4305008"/>
              <a:gd name="connsiteX324" fmla="*/ 3150081 w 5593163"/>
              <a:gd name="connsiteY324" fmla="*/ 2200098 h 4305008"/>
              <a:gd name="connsiteX325" fmla="*/ 3150675 w 5593163"/>
              <a:gd name="connsiteY325" fmla="*/ 2188658 h 4305008"/>
              <a:gd name="connsiteX326" fmla="*/ 3151173 w 5593163"/>
              <a:gd name="connsiteY326" fmla="*/ 2188691 h 4305008"/>
              <a:gd name="connsiteX327" fmla="*/ 3151199 w 5593163"/>
              <a:gd name="connsiteY327" fmla="*/ 2188197 h 4305008"/>
              <a:gd name="connsiteX328" fmla="*/ 3168287 w 5593163"/>
              <a:gd name="connsiteY328" fmla="*/ 2189820 h 4305008"/>
              <a:gd name="connsiteX329" fmla="*/ 3263748 w 5593163"/>
              <a:gd name="connsiteY329" fmla="*/ 2198885 h 4305008"/>
              <a:gd name="connsiteX330" fmla="*/ 3279961 w 5593163"/>
              <a:gd name="connsiteY330" fmla="*/ 2200424 h 4305008"/>
              <a:gd name="connsiteX331" fmla="*/ 3280078 w 5593163"/>
              <a:gd name="connsiteY331" fmla="*/ 2201572 h 4305008"/>
              <a:gd name="connsiteX332" fmla="*/ 3970244 w 5593163"/>
              <a:gd name="connsiteY332" fmla="*/ 2894613 h 4305008"/>
              <a:gd name="connsiteX333" fmla="*/ 3970749 w 5593163"/>
              <a:gd name="connsiteY333" fmla="*/ 2894676 h 4305008"/>
              <a:gd name="connsiteX334" fmla="*/ 3971290 w 5593163"/>
              <a:gd name="connsiteY334" fmla="*/ 2901366 h 4305008"/>
              <a:gd name="connsiteX335" fmla="*/ 3978754 w 5593163"/>
              <a:gd name="connsiteY335" fmla="*/ 2993823 h 4305008"/>
              <a:gd name="connsiteX336" fmla="*/ 3980124 w 5593163"/>
              <a:gd name="connsiteY336" fmla="*/ 3010804 h 4305008"/>
              <a:gd name="connsiteX337" fmla="*/ 3979531 w 5593163"/>
              <a:gd name="connsiteY337" fmla="*/ 3022244 h 4305008"/>
              <a:gd name="connsiteX338" fmla="*/ 3979032 w 5593163"/>
              <a:gd name="connsiteY338" fmla="*/ 3022211 h 4305008"/>
              <a:gd name="connsiteX339" fmla="*/ 3979006 w 5593163"/>
              <a:gd name="connsiteY339" fmla="*/ 3022706 h 4305008"/>
              <a:gd name="connsiteX340" fmla="*/ 3961888 w 5593163"/>
              <a:gd name="connsiteY340" fmla="*/ 3021080 h 4305008"/>
              <a:gd name="connsiteX341" fmla="*/ 3866461 w 5593163"/>
              <a:gd name="connsiteY341" fmla="*/ 3012018 h 4305008"/>
              <a:gd name="connsiteX342" fmla="*/ 3850245 w 5593163"/>
              <a:gd name="connsiteY342" fmla="*/ 3010478 h 4305008"/>
              <a:gd name="connsiteX343" fmla="*/ 3850129 w 5593163"/>
              <a:gd name="connsiteY343" fmla="*/ 3009330 h 4305008"/>
              <a:gd name="connsiteX344" fmla="*/ 3159963 w 5593163"/>
              <a:gd name="connsiteY344" fmla="*/ 2316289 h 4305008"/>
              <a:gd name="connsiteX345" fmla="*/ 3159457 w 5593163"/>
              <a:gd name="connsiteY345" fmla="*/ 2316226 h 4305008"/>
              <a:gd name="connsiteX346" fmla="*/ 3158919 w 5593163"/>
              <a:gd name="connsiteY346" fmla="*/ 2309550 h 4305008"/>
              <a:gd name="connsiteX347" fmla="*/ 3151452 w 5593163"/>
              <a:gd name="connsiteY347" fmla="*/ 2217074 h 4305008"/>
              <a:gd name="connsiteX348" fmla="*/ 3150081 w 5593163"/>
              <a:gd name="connsiteY348" fmla="*/ 2200098 h 4305008"/>
              <a:gd name="connsiteX349" fmla="*/ 3150081 w 5593163"/>
              <a:gd name="connsiteY349" fmla="*/ 3896923 h 4305008"/>
              <a:gd name="connsiteX350" fmla="*/ 3150675 w 5593163"/>
              <a:gd name="connsiteY350" fmla="*/ 3885483 h 4305008"/>
              <a:gd name="connsiteX351" fmla="*/ 3151173 w 5593163"/>
              <a:gd name="connsiteY351" fmla="*/ 3885516 h 4305008"/>
              <a:gd name="connsiteX352" fmla="*/ 3151199 w 5593163"/>
              <a:gd name="connsiteY352" fmla="*/ 3885022 h 4305008"/>
              <a:gd name="connsiteX353" fmla="*/ 3168287 w 5593163"/>
              <a:gd name="connsiteY353" fmla="*/ 3886645 h 4305008"/>
              <a:gd name="connsiteX354" fmla="*/ 3263748 w 5593163"/>
              <a:gd name="connsiteY354" fmla="*/ 3895710 h 4305008"/>
              <a:gd name="connsiteX355" fmla="*/ 3279961 w 5593163"/>
              <a:gd name="connsiteY355" fmla="*/ 3897249 h 4305008"/>
              <a:gd name="connsiteX356" fmla="*/ 3280078 w 5593163"/>
              <a:gd name="connsiteY356" fmla="*/ 3898397 h 4305008"/>
              <a:gd name="connsiteX357" fmla="*/ 3840331 w 5593163"/>
              <a:gd name="connsiteY357" fmla="*/ 4255797 h 4305008"/>
              <a:gd name="connsiteX358" fmla="*/ 3868775 w 5593163"/>
              <a:gd name="connsiteY358" fmla="*/ 4305008 h 4305008"/>
              <a:gd name="connsiteX359" fmla="*/ 3717725 w 5593163"/>
              <a:gd name="connsiteY359" fmla="*/ 4305008 h 4305008"/>
              <a:gd name="connsiteX360" fmla="*/ 3665602 w 5593163"/>
              <a:gd name="connsiteY360" fmla="*/ 4241205 h 4305008"/>
              <a:gd name="connsiteX361" fmla="*/ 3293448 w 5593163"/>
              <a:gd name="connsiteY361" fmla="*/ 4029853 h 4305008"/>
              <a:gd name="connsiteX362" fmla="*/ 3392629 w 5593163"/>
              <a:gd name="connsiteY362" fmla="*/ 4271827 h 4305008"/>
              <a:gd name="connsiteX363" fmla="*/ 3419311 w 5593163"/>
              <a:gd name="connsiteY363" fmla="*/ 4305008 h 4305008"/>
              <a:gd name="connsiteX364" fmla="*/ 3265201 w 5593163"/>
              <a:gd name="connsiteY364" fmla="*/ 4305008 h 4305008"/>
              <a:gd name="connsiteX365" fmla="*/ 3235080 w 5593163"/>
              <a:gd name="connsiteY365" fmla="*/ 4254710 h 4305008"/>
              <a:gd name="connsiteX366" fmla="*/ 3159963 w 5593163"/>
              <a:gd name="connsiteY366" fmla="*/ 4013114 h 4305008"/>
              <a:gd name="connsiteX367" fmla="*/ 3159457 w 5593163"/>
              <a:gd name="connsiteY367" fmla="*/ 4013051 h 4305008"/>
              <a:gd name="connsiteX368" fmla="*/ 3158919 w 5593163"/>
              <a:gd name="connsiteY368" fmla="*/ 4006375 h 4305008"/>
              <a:gd name="connsiteX369" fmla="*/ 3151452 w 5593163"/>
              <a:gd name="connsiteY369" fmla="*/ 3913899 h 4305008"/>
              <a:gd name="connsiteX370" fmla="*/ 3150081 w 5593163"/>
              <a:gd name="connsiteY370" fmla="*/ 3896923 h 4305008"/>
              <a:gd name="connsiteX371" fmla="*/ 3150079 w 5593163"/>
              <a:gd name="connsiteY371" fmla="*/ 469318 h 4305008"/>
              <a:gd name="connsiteX372" fmla="*/ 3151450 w 5593163"/>
              <a:gd name="connsiteY372" fmla="*/ 452471 h 4305008"/>
              <a:gd name="connsiteX373" fmla="*/ 3158914 w 5593163"/>
              <a:gd name="connsiteY373" fmla="*/ 360740 h 4305008"/>
              <a:gd name="connsiteX374" fmla="*/ 3159454 w 5593163"/>
              <a:gd name="connsiteY374" fmla="*/ 354103 h 4305008"/>
              <a:gd name="connsiteX375" fmla="*/ 3159960 w 5593163"/>
              <a:gd name="connsiteY375" fmla="*/ 354040 h 4305008"/>
              <a:gd name="connsiteX376" fmla="*/ 3244173 w 5593163"/>
              <a:gd name="connsiteY376" fmla="*/ 96778 h 4305008"/>
              <a:gd name="connsiteX377" fmla="*/ 3306807 w 5593163"/>
              <a:gd name="connsiteY377" fmla="*/ 0 h 4305008"/>
              <a:gd name="connsiteX378" fmla="*/ 3475182 w 5593163"/>
              <a:gd name="connsiteY378" fmla="*/ 0 h 4305008"/>
              <a:gd name="connsiteX379" fmla="*/ 3406954 w 5593163"/>
              <a:gd name="connsiteY379" fmla="*/ 76659 h 4305008"/>
              <a:gd name="connsiteX380" fmla="*/ 3293446 w 5593163"/>
              <a:gd name="connsiteY380" fmla="*/ 337433 h 4305008"/>
              <a:gd name="connsiteX381" fmla="*/ 3732420 w 5593163"/>
              <a:gd name="connsiteY381" fmla="*/ 44350 h 4305008"/>
              <a:gd name="connsiteX382" fmla="*/ 3754649 w 5593163"/>
              <a:gd name="connsiteY382" fmla="*/ 0 h 4305008"/>
              <a:gd name="connsiteX383" fmla="*/ 3903287 w 5593163"/>
              <a:gd name="connsiteY383" fmla="*/ 0 h 4305008"/>
              <a:gd name="connsiteX384" fmla="*/ 3851448 w 5593163"/>
              <a:gd name="connsiteY384" fmla="*/ 95636 h 4305008"/>
              <a:gd name="connsiteX385" fmla="*/ 3280075 w 5593163"/>
              <a:gd name="connsiteY385" fmla="*/ 467856 h 4305008"/>
              <a:gd name="connsiteX386" fmla="*/ 3279959 w 5593163"/>
              <a:gd name="connsiteY386" fmla="*/ 468995 h 4305008"/>
              <a:gd name="connsiteX387" fmla="*/ 3263742 w 5593163"/>
              <a:gd name="connsiteY387" fmla="*/ 470523 h 4305008"/>
              <a:gd name="connsiteX388" fmla="*/ 3168316 w 5593163"/>
              <a:gd name="connsiteY388" fmla="*/ 479514 h 4305008"/>
              <a:gd name="connsiteX389" fmla="*/ 3151197 w 5593163"/>
              <a:gd name="connsiteY389" fmla="*/ 481127 h 4305008"/>
              <a:gd name="connsiteX390" fmla="*/ 3151171 w 5593163"/>
              <a:gd name="connsiteY390" fmla="*/ 480636 h 4305008"/>
              <a:gd name="connsiteX391" fmla="*/ 3150672 w 5593163"/>
              <a:gd name="connsiteY391" fmla="*/ 480669 h 4305008"/>
              <a:gd name="connsiteX392" fmla="*/ 3150079 w 5593163"/>
              <a:gd name="connsiteY392" fmla="*/ 469318 h 4305008"/>
              <a:gd name="connsiteX393" fmla="*/ 3150079 w 5593163"/>
              <a:gd name="connsiteY393" fmla="*/ 2166144 h 4305008"/>
              <a:gd name="connsiteX394" fmla="*/ 3151450 w 5593163"/>
              <a:gd name="connsiteY394" fmla="*/ 2149296 h 4305008"/>
              <a:gd name="connsiteX395" fmla="*/ 3158914 w 5593163"/>
              <a:gd name="connsiteY395" fmla="*/ 2057565 h 4305008"/>
              <a:gd name="connsiteX396" fmla="*/ 3159454 w 5593163"/>
              <a:gd name="connsiteY396" fmla="*/ 2050928 h 4305008"/>
              <a:gd name="connsiteX397" fmla="*/ 3159960 w 5593163"/>
              <a:gd name="connsiteY397" fmla="*/ 2050865 h 4305008"/>
              <a:gd name="connsiteX398" fmla="*/ 3850126 w 5593163"/>
              <a:gd name="connsiteY398" fmla="*/ 1363267 h 4305008"/>
              <a:gd name="connsiteX399" fmla="*/ 3850243 w 5593163"/>
              <a:gd name="connsiteY399" fmla="*/ 1362128 h 4305008"/>
              <a:gd name="connsiteX400" fmla="*/ 3866455 w 5593163"/>
              <a:gd name="connsiteY400" fmla="*/ 1360601 h 4305008"/>
              <a:gd name="connsiteX401" fmla="*/ 3961917 w 5593163"/>
              <a:gd name="connsiteY401" fmla="*/ 1351607 h 4305008"/>
              <a:gd name="connsiteX402" fmla="*/ 3979004 w 5593163"/>
              <a:gd name="connsiteY402" fmla="*/ 1349997 h 4305008"/>
              <a:gd name="connsiteX403" fmla="*/ 3979030 w 5593163"/>
              <a:gd name="connsiteY403" fmla="*/ 1350487 h 4305008"/>
              <a:gd name="connsiteX404" fmla="*/ 3979528 w 5593163"/>
              <a:gd name="connsiteY404" fmla="*/ 1350455 h 4305008"/>
              <a:gd name="connsiteX405" fmla="*/ 3980122 w 5593163"/>
              <a:gd name="connsiteY405" fmla="*/ 1361805 h 4305008"/>
              <a:gd name="connsiteX406" fmla="*/ 3978752 w 5593163"/>
              <a:gd name="connsiteY406" fmla="*/ 1378647 h 4305008"/>
              <a:gd name="connsiteX407" fmla="*/ 3971285 w 5593163"/>
              <a:gd name="connsiteY407" fmla="*/ 1470397 h 4305008"/>
              <a:gd name="connsiteX408" fmla="*/ 3970746 w 5593163"/>
              <a:gd name="connsiteY408" fmla="*/ 1477021 h 4305008"/>
              <a:gd name="connsiteX409" fmla="*/ 3970241 w 5593163"/>
              <a:gd name="connsiteY409" fmla="*/ 1477083 h 4305008"/>
              <a:gd name="connsiteX410" fmla="*/ 3280075 w 5593163"/>
              <a:gd name="connsiteY410" fmla="*/ 2164681 h 4305008"/>
              <a:gd name="connsiteX411" fmla="*/ 3279959 w 5593163"/>
              <a:gd name="connsiteY411" fmla="*/ 2165820 h 4305008"/>
              <a:gd name="connsiteX412" fmla="*/ 3263742 w 5593163"/>
              <a:gd name="connsiteY412" fmla="*/ 2167348 h 4305008"/>
              <a:gd name="connsiteX413" fmla="*/ 3168316 w 5593163"/>
              <a:gd name="connsiteY413" fmla="*/ 2176339 h 4305008"/>
              <a:gd name="connsiteX414" fmla="*/ 3151197 w 5593163"/>
              <a:gd name="connsiteY414" fmla="*/ 2177952 h 4305008"/>
              <a:gd name="connsiteX415" fmla="*/ 3151171 w 5593163"/>
              <a:gd name="connsiteY415" fmla="*/ 2177461 h 4305008"/>
              <a:gd name="connsiteX416" fmla="*/ 3150672 w 5593163"/>
              <a:gd name="connsiteY416" fmla="*/ 2177494 h 4305008"/>
              <a:gd name="connsiteX417" fmla="*/ 3150079 w 5593163"/>
              <a:gd name="connsiteY417" fmla="*/ 2166144 h 4305008"/>
              <a:gd name="connsiteX418" fmla="*/ 3150079 w 5593163"/>
              <a:gd name="connsiteY418" fmla="*/ 3862969 h 4305008"/>
              <a:gd name="connsiteX419" fmla="*/ 3151450 w 5593163"/>
              <a:gd name="connsiteY419" fmla="*/ 3846121 h 4305008"/>
              <a:gd name="connsiteX420" fmla="*/ 3158914 w 5593163"/>
              <a:gd name="connsiteY420" fmla="*/ 3754390 h 4305008"/>
              <a:gd name="connsiteX421" fmla="*/ 3159454 w 5593163"/>
              <a:gd name="connsiteY421" fmla="*/ 3747753 h 4305008"/>
              <a:gd name="connsiteX422" fmla="*/ 3159960 w 5593163"/>
              <a:gd name="connsiteY422" fmla="*/ 3747690 h 4305008"/>
              <a:gd name="connsiteX423" fmla="*/ 3850126 w 5593163"/>
              <a:gd name="connsiteY423" fmla="*/ 3060092 h 4305008"/>
              <a:gd name="connsiteX424" fmla="*/ 3850243 w 5593163"/>
              <a:gd name="connsiteY424" fmla="*/ 3058953 h 4305008"/>
              <a:gd name="connsiteX425" fmla="*/ 3866455 w 5593163"/>
              <a:gd name="connsiteY425" fmla="*/ 3057426 h 4305008"/>
              <a:gd name="connsiteX426" fmla="*/ 3961917 w 5593163"/>
              <a:gd name="connsiteY426" fmla="*/ 3048432 h 4305008"/>
              <a:gd name="connsiteX427" fmla="*/ 3979004 w 5593163"/>
              <a:gd name="connsiteY427" fmla="*/ 3046822 h 4305008"/>
              <a:gd name="connsiteX428" fmla="*/ 3979030 w 5593163"/>
              <a:gd name="connsiteY428" fmla="*/ 3047312 h 4305008"/>
              <a:gd name="connsiteX429" fmla="*/ 3979528 w 5593163"/>
              <a:gd name="connsiteY429" fmla="*/ 3047280 h 4305008"/>
              <a:gd name="connsiteX430" fmla="*/ 3980122 w 5593163"/>
              <a:gd name="connsiteY430" fmla="*/ 3058630 h 4305008"/>
              <a:gd name="connsiteX431" fmla="*/ 3978752 w 5593163"/>
              <a:gd name="connsiteY431" fmla="*/ 3075472 h 4305008"/>
              <a:gd name="connsiteX432" fmla="*/ 3971285 w 5593163"/>
              <a:gd name="connsiteY432" fmla="*/ 3167222 h 4305008"/>
              <a:gd name="connsiteX433" fmla="*/ 3970746 w 5593163"/>
              <a:gd name="connsiteY433" fmla="*/ 3173846 h 4305008"/>
              <a:gd name="connsiteX434" fmla="*/ 3970241 w 5593163"/>
              <a:gd name="connsiteY434" fmla="*/ 3173908 h 4305008"/>
              <a:gd name="connsiteX435" fmla="*/ 3280075 w 5593163"/>
              <a:gd name="connsiteY435" fmla="*/ 3861506 h 4305008"/>
              <a:gd name="connsiteX436" fmla="*/ 3279959 w 5593163"/>
              <a:gd name="connsiteY436" fmla="*/ 3862645 h 4305008"/>
              <a:gd name="connsiteX437" fmla="*/ 3263742 w 5593163"/>
              <a:gd name="connsiteY437" fmla="*/ 3864173 h 4305008"/>
              <a:gd name="connsiteX438" fmla="*/ 3168316 w 5593163"/>
              <a:gd name="connsiteY438" fmla="*/ 3873164 h 4305008"/>
              <a:gd name="connsiteX439" fmla="*/ 3151197 w 5593163"/>
              <a:gd name="connsiteY439" fmla="*/ 3874777 h 4305008"/>
              <a:gd name="connsiteX440" fmla="*/ 3151171 w 5593163"/>
              <a:gd name="connsiteY440" fmla="*/ 3874286 h 4305008"/>
              <a:gd name="connsiteX441" fmla="*/ 3150672 w 5593163"/>
              <a:gd name="connsiteY441" fmla="*/ 3874319 h 4305008"/>
              <a:gd name="connsiteX442" fmla="*/ 3150079 w 5593163"/>
              <a:gd name="connsiteY442" fmla="*/ 3862969 h 4305008"/>
              <a:gd name="connsiteX443" fmla="*/ 2442890 w 5593163"/>
              <a:gd name="connsiteY443" fmla="*/ 1181049 h 4305008"/>
              <a:gd name="connsiteX444" fmla="*/ 2986199 w 5593163"/>
              <a:gd name="connsiteY444" fmla="*/ 636203 h 4305008"/>
              <a:gd name="connsiteX445" fmla="*/ 2442890 w 5593163"/>
              <a:gd name="connsiteY445" fmla="*/ 1181049 h 4305008"/>
              <a:gd name="connsiteX446" fmla="*/ 2442890 w 5593163"/>
              <a:gd name="connsiteY446" fmla="*/ 1493690 h 4305008"/>
              <a:gd name="connsiteX447" fmla="*/ 2986199 w 5593163"/>
              <a:gd name="connsiteY447" fmla="*/ 2034258 h 4305008"/>
              <a:gd name="connsiteX448" fmla="*/ 2442890 w 5593163"/>
              <a:gd name="connsiteY448" fmla="*/ 1493690 h 4305008"/>
              <a:gd name="connsiteX449" fmla="*/ 2442890 w 5593163"/>
              <a:gd name="connsiteY449" fmla="*/ 2877874 h 4305008"/>
              <a:gd name="connsiteX450" fmla="*/ 2986199 w 5593163"/>
              <a:gd name="connsiteY450" fmla="*/ 2333028 h 4305008"/>
              <a:gd name="connsiteX451" fmla="*/ 2442890 w 5593163"/>
              <a:gd name="connsiteY451" fmla="*/ 2877874 h 4305008"/>
              <a:gd name="connsiteX452" fmla="*/ 2442890 w 5593163"/>
              <a:gd name="connsiteY452" fmla="*/ 3190516 h 4305008"/>
              <a:gd name="connsiteX453" fmla="*/ 2986199 w 5593163"/>
              <a:gd name="connsiteY453" fmla="*/ 3731083 h 4305008"/>
              <a:gd name="connsiteX454" fmla="*/ 2442890 w 5593163"/>
              <a:gd name="connsiteY454" fmla="*/ 3190516 h 4305008"/>
              <a:gd name="connsiteX455" fmla="*/ 2410871 w 5593163"/>
              <a:gd name="connsiteY455" fmla="*/ 4305008 h 4305008"/>
              <a:gd name="connsiteX456" fmla="*/ 2439316 w 5593163"/>
              <a:gd name="connsiteY456" fmla="*/ 4255797 h 4305008"/>
              <a:gd name="connsiteX457" fmla="*/ 2999569 w 5593163"/>
              <a:gd name="connsiteY457" fmla="*/ 3898397 h 4305008"/>
              <a:gd name="connsiteX458" fmla="*/ 2999686 w 5593163"/>
              <a:gd name="connsiteY458" fmla="*/ 3897249 h 4305008"/>
              <a:gd name="connsiteX459" fmla="*/ 3015899 w 5593163"/>
              <a:gd name="connsiteY459" fmla="*/ 3895710 h 4305008"/>
              <a:gd name="connsiteX460" fmla="*/ 3111360 w 5593163"/>
              <a:gd name="connsiteY460" fmla="*/ 3886645 h 4305008"/>
              <a:gd name="connsiteX461" fmla="*/ 3128448 w 5593163"/>
              <a:gd name="connsiteY461" fmla="*/ 3885022 h 4305008"/>
              <a:gd name="connsiteX462" fmla="*/ 3128474 w 5593163"/>
              <a:gd name="connsiteY462" fmla="*/ 3885516 h 4305008"/>
              <a:gd name="connsiteX463" fmla="*/ 3128972 w 5593163"/>
              <a:gd name="connsiteY463" fmla="*/ 3885483 h 4305008"/>
              <a:gd name="connsiteX464" fmla="*/ 3129566 w 5593163"/>
              <a:gd name="connsiteY464" fmla="*/ 3896923 h 4305008"/>
              <a:gd name="connsiteX465" fmla="*/ 3128195 w 5593163"/>
              <a:gd name="connsiteY465" fmla="*/ 3913899 h 4305008"/>
              <a:gd name="connsiteX466" fmla="*/ 3120728 w 5593163"/>
              <a:gd name="connsiteY466" fmla="*/ 4006375 h 4305008"/>
              <a:gd name="connsiteX467" fmla="*/ 3120190 w 5593163"/>
              <a:gd name="connsiteY467" fmla="*/ 4013051 h 4305008"/>
              <a:gd name="connsiteX468" fmla="*/ 3119684 w 5593163"/>
              <a:gd name="connsiteY468" fmla="*/ 4013114 h 4305008"/>
              <a:gd name="connsiteX469" fmla="*/ 3044567 w 5593163"/>
              <a:gd name="connsiteY469" fmla="*/ 4254710 h 4305008"/>
              <a:gd name="connsiteX470" fmla="*/ 3014445 w 5593163"/>
              <a:gd name="connsiteY470" fmla="*/ 4305008 h 4305008"/>
              <a:gd name="connsiteX471" fmla="*/ 2860336 w 5593163"/>
              <a:gd name="connsiteY471" fmla="*/ 4305008 h 4305008"/>
              <a:gd name="connsiteX472" fmla="*/ 2887018 w 5593163"/>
              <a:gd name="connsiteY472" fmla="*/ 4271827 h 4305008"/>
              <a:gd name="connsiteX473" fmla="*/ 2986199 w 5593163"/>
              <a:gd name="connsiteY473" fmla="*/ 4029853 h 4305008"/>
              <a:gd name="connsiteX474" fmla="*/ 2614045 w 5593163"/>
              <a:gd name="connsiteY474" fmla="*/ 4241205 h 4305008"/>
              <a:gd name="connsiteX475" fmla="*/ 2561922 w 5593163"/>
              <a:gd name="connsiteY475" fmla="*/ 4305008 h 4305008"/>
              <a:gd name="connsiteX476" fmla="*/ 2376360 w 5593163"/>
              <a:gd name="connsiteY476" fmla="*/ 0 h 4305008"/>
              <a:gd name="connsiteX477" fmla="*/ 2524998 w 5593163"/>
              <a:gd name="connsiteY477" fmla="*/ 0 h 4305008"/>
              <a:gd name="connsiteX478" fmla="*/ 2547226 w 5593163"/>
              <a:gd name="connsiteY478" fmla="*/ 44350 h 4305008"/>
              <a:gd name="connsiteX479" fmla="*/ 2986199 w 5593163"/>
              <a:gd name="connsiteY479" fmla="*/ 337433 h 4305008"/>
              <a:gd name="connsiteX480" fmla="*/ 2872691 w 5593163"/>
              <a:gd name="connsiteY480" fmla="*/ 76659 h 4305008"/>
              <a:gd name="connsiteX481" fmla="*/ 2804464 w 5593163"/>
              <a:gd name="connsiteY481" fmla="*/ 0 h 4305008"/>
              <a:gd name="connsiteX482" fmla="*/ 2972839 w 5593163"/>
              <a:gd name="connsiteY482" fmla="*/ 0 h 4305008"/>
              <a:gd name="connsiteX483" fmla="*/ 3035473 w 5593163"/>
              <a:gd name="connsiteY483" fmla="*/ 96778 h 4305008"/>
              <a:gd name="connsiteX484" fmla="*/ 3119686 w 5593163"/>
              <a:gd name="connsiteY484" fmla="*/ 354040 h 4305008"/>
              <a:gd name="connsiteX485" fmla="*/ 3120191 w 5593163"/>
              <a:gd name="connsiteY485" fmla="*/ 354103 h 4305008"/>
              <a:gd name="connsiteX486" fmla="*/ 3120732 w 5593163"/>
              <a:gd name="connsiteY486" fmla="*/ 360740 h 4305008"/>
              <a:gd name="connsiteX487" fmla="*/ 3128196 w 5593163"/>
              <a:gd name="connsiteY487" fmla="*/ 452471 h 4305008"/>
              <a:gd name="connsiteX488" fmla="*/ 3129566 w 5593163"/>
              <a:gd name="connsiteY488" fmla="*/ 469318 h 4305008"/>
              <a:gd name="connsiteX489" fmla="*/ 3128973 w 5593163"/>
              <a:gd name="connsiteY489" fmla="*/ 480669 h 4305008"/>
              <a:gd name="connsiteX490" fmla="*/ 3128474 w 5593163"/>
              <a:gd name="connsiteY490" fmla="*/ 480636 h 4305008"/>
              <a:gd name="connsiteX491" fmla="*/ 3128448 w 5593163"/>
              <a:gd name="connsiteY491" fmla="*/ 481127 h 4305008"/>
              <a:gd name="connsiteX492" fmla="*/ 3111330 w 5593163"/>
              <a:gd name="connsiteY492" fmla="*/ 479514 h 4305008"/>
              <a:gd name="connsiteX493" fmla="*/ 3015903 w 5593163"/>
              <a:gd name="connsiteY493" fmla="*/ 470523 h 4305008"/>
              <a:gd name="connsiteX494" fmla="*/ 2999687 w 5593163"/>
              <a:gd name="connsiteY494" fmla="*/ 468995 h 4305008"/>
              <a:gd name="connsiteX495" fmla="*/ 2999571 w 5593163"/>
              <a:gd name="connsiteY495" fmla="*/ 467856 h 4305008"/>
              <a:gd name="connsiteX496" fmla="*/ 2428199 w 5593163"/>
              <a:gd name="connsiteY496" fmla="*/ 95636 h 4305008"/>
              <a:gd name="connsiteX497" fmla="*/ 2299523 w 5593163"/>
              <a:gd name="connsiteY497" fmla="*/ 1313979 h 4305008"/>
              <a:gd name="connsiteX498" fmla="*/ 2300894 w 5593163"/>
              <a:gd name="connsiteY498" fmla="*/ 1296998 h 4305008"/>
              <a:gd name="connsiteX499" fmla="*/ 2308358 w 5593163"/>
              <a:gd name="connsiteY499" fmla="*/ 1204541 h 4305008"/>
              <a:gd name="connsiteX500" fmla="*/ 2308898 w 5593163"/>
              <a:gd name="connsiteY500" fmla="*/ 1197851 h 4305008"/>
              <a:gd name="connsiteX501" fmla="*/ 2309404 w 5593163"/>
              <a:gd name="connsiteY501" fmla="*/ 1197788 h 4305008"/>
              <a:gd name="connsiteX502" fmla="*/ 2999570 w 5593163"/>
              <a:gd name="connsiteY502" fmla="*/ 504747 h 4305008"/>
              <a:gd name="connsiteX503" fmla="*/ 2999687 w 5593163"/>
              <a:gd name="connsiteY503" fmla="*/ 503599 h 4305008"/>
              <a:gd name="connsiteX504" fmla="*/ 3015899 w 5593163"/>
              <a:gd name="connsiteY504" fmla="*/ 502060 h 4305008"/>
              <a:gd name="connsiteX505" fmla="*/ 3111361 w 5593163"/>
              <a:gd name="connsiteY505" fmla="*/ 492995 h 4305008"/>
              <a:gd name="connsiteX506" fmla="*/ 3128448 w 5593163"/>
              <a:gd name="connsiteY506" fmla="*/ 491372 h 4305008"/>
              <a:gd name="connsiteX507" fmla="*/ 3128474 w 5593163"/>
              <a:gd name="connsiteY507" fmla="*/ 491866 h 4305008"/>
              <a:gd name="connsiteX508" fmla="*/ 3128972 w 5593163"/>
              <a:gd name="connsiteY508" fmla="*/ 491833 h 4305008"/>
              <a:gd name="connsiteX509" fmla="*/ 3129566 w 5593163"/>
              <a:gd name="connsiteY509" fmla="*/ 503273 h 4305008"/>
              <a:gd name="connsiteX510" fmla="*/ 3128196 w 5593163"/>
              <a:gd name="connsiteY510" fmla="*/ 520249 h 4305008"/>
              <a:gd name="connsiteX511" fmla="*/ 3120729 w 5593163"/>
              <a:gd name="connsiteY511" fmla="*/ 612725 h 4305008"/>
              <a:gd name="connsiteX512" fmla="*/ 3120190 w 5593163"/>
              <a:gd name="connsiteY512" fmla="*/ 619401 h 4305008"/>
              <a:gd name="connsiteX513" fmla="*/ 3119685 w 5593163"/>
              <a:gd name="connsiteY513" fmla="*/ 619464 h 4305008"/>
              <a:gd name="connsiteX514" fmla="*/ 2429519 w 5593163"/>
              <a:gd name="connsiteY514" fmla="*/ 1312505 h 4305008"/>
              <a:gd name="connsiteX515" fmla="*/ 2429403 w 5593163"/>
              <a:gd name="connsiteY515" fmla="*/ 1313653 h 4305008"/>
              <a:gd name="connsiteX516" fmla="*/ 2413186 w 5593163"/>
              <a:gd name="connsiteY516" fmla="*/ 1315193 h 4305008"/>
              <a:gd name="connsiteX517" fmla="*/ 2317760 w 5593163"/>
              <a:gd name="connsiteY517" fmla="*/ 1324255 h 4305008"/>
              <a:gd name="connsiteX518" fmla="*/ 2300641 w 5593163"/>
              <a:gd name="connsiteY518" fmla="*/ 1325881 h 4305008"/>
              <a:gd name="connsiteX519" fmla="*/ 2300615 w 5593163"/>
              <a:gd name="connsiteY519" fmla="*/ 1325386 h 4305008"/>
              <a:gd name="connsiteX520" fmla="*/ 2300116 w 5593163"/>
              <a:gd name="connsiteY520" fmla="*/ 1325419 h 4305008"/>
              <a:gd name="connsiteX521" fmla="*/ 2299523 w 5593163"/>
              <a:gd name="connsiteY521" fmla="*/ 1313979 h 4305008"/>
              <a:gd name="connsiteX522" fmla="*/ 2299523 w 5593163"/>
              <a:gd name="connsiteY522" fmla="*/ 1361805 h 4305008"/>
              <a:gd name="connsiteX523" fmla="*/ 2300117 w 5593163"/>
              <a:gd name="connsiteY523" fmla="*/ 1350455 h 4305008"/>
              <a:gd name="connsiteX524" fmla="*/ 2300615 w 5593163"/>
              <a:gd name="connsiteY524" fmla="*/ 1350487 h 4305008"/>
              <a:gd name="connsiteX525" fmla="*/ 2300641 w 5593163"/>
              <a:gd name="connsiteY525" fmla="*/ 1349997 h 4305008"/>
              <a:gd name="connsiteX526" fmla="*/ 2317729 w 5593163"/>
              <a:gd name="connsiteY526" fmla="*/ 1351607 h 4305008"/>
              <a:gd name="connsiteX527" fmla="*/ 2413190 w 5593163"/>
              <a:gd name="connsiteY527" fmla="*/ 1360601 h 4305008"/>
              <a:gd name="connsiteX528" fmla="*/ 2429403 w 5593163"/>
              <a:gd name="connsiteY528" fmla="*/ 1362128 h 4305008"/>
              <a:gd name="connsiteX529" fmla="*/ 2429520 w 5593163"/>
              <a:gd name="connsiteY529" fmla="*/ 1363267 h 4305008"/>
              <a:gd name="connsiteX530" fmla="*/ 3119686 w 5593163"/>
              <a:gd name="connsiteY530" fmla="*/ 2050865 h 4305008"/>
              <a:gd name="connsiteX531" fmla="*/ 3120191 w 5593163"/>
              <a:gd name="connsiteY531" fmla="*/ 2050928 h 4305008"/>
              <a:gd name="connsiteX532" fmla="*/ 3120732 w 5593163"/>
              <a:gd name="connsiteY532" fmla="*/ 2057565 h 4305008"/>
              <a:gd name="connsiteX533" fmla="*/ 3128196 w 5593163"/>
              <a:gd name="connsiteY533" fmla="*/ 2149296 h 4305008"/>
              <a:gd name="connsiteX534" fmla="*/ 3129566 w 5593163"/>
              <a:gd name="connsiteY534" fmla="*/ 2166144 h 4305008"/>
              <a:gd name="connsiteX535" fmla="*/ 3128973 w 5593163"/>
              <a:gd name="connsiteY535" fmla="*/ 2177494 h 4305008"/>
              <a:gd name="connsiteX536" fmla="*/ 3128474 w 5593163"/>
              <a:gd name="connsiteY536" fmla="*/ 2177461 h 4305008"/>
              <a:gd name="connsiteX537" fmla="*/ 3128448 w 5593163"/>
              <a:gd name="connsiteY537" fmla="*/ 2177952 h 4305008"/>
              <a:gd name="connsiteX538" fmla="*/ 3111330 w 5593163"/>
              <a:gd name="connsiteY538" fmla="*/ 2176339 h 4305008"/>
              <a:gd name="connsiteX539" fmla="*/ 3015903 w 5593163"/>
              <a:gd name="connsiteY539" fmla="*/ 2167348 h 4305008"/>
              <a:gd name="connsiteX540" fmla="*/ 2999687 w 5593163"/>
              <a:gd name="connsiteY540" fmla="*/ 2165820 h 4305008"/>
              <a:gd name="connsiteX541" fmla="*/ 2999571 w 5593163"/>
              <a:gd name="connsiteY541" fmla="*/ 2164681 h 4305008"/>
              <a:gd name="connsiteX542" fmla="*/ 2309405 w 5593163"/>
              <a:gd name="connsiteY542" fmla="*/ 1477083 h 4305008"/>
              <a:gd name="connsiteX543" fmla="*/ 2308899 w 5593163"/>
              <a:gd name="connsiteY543" fmla="*/ 1477021 h 4305008"/>
              <a:gd name="connsiteX544" fmla="*/ 2308361 w 5593163"/>
              <a:gd name="connsiteY544" fmla="*/ 1470397 h 4305008"/>
              <a:gd name="connsiteX545" fmla="*/ 2300894 w 5593163"/>
              <a:gd name="connsiteY545" fmla="*/ 1378647 h 4305008"/>
              <a:gd name="connsiteX546" fmla="*/ 2299523 w 5593163"/>
              <a:gd name="connsiteY546" fmla="*/ 1361805 h 4305008"/>
              <a:gd name="connsiteX547" fmla="*/ 2299523 w 5593163"/>
              <a:gd name="connsiteY547" fmla="*/ 3010804 h 4305008"/>
              <a:gd name="connsiteX548" fmla="*/ 2300894 w 5593163"/>
              <a:gd name="connsiteY548" fmla="*/ 2993823 h 4305008"/>
              <a:gd name="connsiteX549" fmla="*/ 2308358 w 5593163"/>
              <a:gd name="connsiteY549" fmla="*/ 2901366 h 4305008"/>
              <a:gd name="connsiteX550" fmla="*/ 2308898 w 5593163"/>
              <a:gd name="connsiteY550" fmla="*/ 2894676 h 4305008"/>
              <a:gd name="connsiteX551" fmla="*/ 2309404 w 5593163"/>
              <a:gd name="connsiteY551" fmla="*/ 2894613 h 4305008"/>
              <a:gd name="connsiteX552" fmla="*/ 2999570 w 5593163"/>
              <a:gd name="connsiteY552" fmla="*/ 2201572 h 4305008"/>
              <a:gd name="connsiteX553" fmla="*/ 2999687 w 5593163"/>
              <a:gd name="connsiteY553" fmla="*/ 2200424 h 4305008"/>
              <a:gd name="connsiteX554" fmla="*/ 3015899 w 5593163"/>
              <a:gd name="connsiteY554" fmla="*/ 2198885 h 4305008"/>
              <a:gd name="connsiteX555" fmla="*/ 3111361 w 5593163"/>
              <a:gd name="connsiteY555" fmla="*/ 2189820 h 4305008"/>
              <a:gd name="connsiteX556" fmla="*/ 3128448 w 5593163"/>
              <a:gd name="connsiteY556" fmla="*/ 2188197 h 4305008"/>
              <a:gd name="connsiteX557" fmla="*/ 3128474 w 5593163"/>
              <a:gd name="connsiteY557" fmla="*/ 2188691 h 4305008"/>
              <a:gd name="connsiteX558" fmla="*/ 3128972 w 5593163"/>
              <a:gd name="connsiteY558" fmla="*/ 2188658 h 4305008"/>
              <a:gd name="connsiteX559" fmla="*/ 3129566 w 5593163"/>
              <a:gd name="connsiteY559" fmla="*/ 2200098 h 4305008"/>
              <a:gd name="connsiteX560" fmla="*/ 3128196 w 5593163"/>
              <a:gd name="connsiteY560" fmla="*/ 2217074 h 4305008"/>
              <a:gd name="connsiteX561" fmla="*/ 3120729 w 5593163"/>
              <a:gd name="connsiteY561" fmla="*/ 2309550 h 4305008"/>
              <a:gd name="connsiteX562" fmla="*/ 3120190 w 5593163"/>
              <a:gd name="connsiteY562" fmla="*/ 2316226 h 4305008"/>
              <a:gd name="connsiteX563" fmla="*/ 3119685 w 5593163"/>
              <a:gd name="connsiteY563" fmla="*/ 2316289 h 4305008"/>
              <a:gd name="connsiteX564" fmla="*/ 2429519 w 5593163"/>
              <a:gd name="connsiteY564" fmla="*/ 3009330 h 4305008"/>
              <a:gd name="connsiteX565" fmla="*/ 2429403 w 5593163"/>
              <a:gd name="connsiteY565" fmla="*/ 3010478 h 4305008"/>
              <a:gd name="connsiteX566" fmla="*/ 2413186 w 5593163"/>
              <a:gd name="connsiteY566" fmla="*/ 3012018 h 4305008"/>
              <a:gd name="connsiteX567" fmla="*/ 2317760 w 5593163"/>
              <a:gd name="connsiteY567" fmla="*/ 3021080 h 4305008"/>
              <a:gd name="connsiteX568" fmla="*/ 2300641 w 5593163"/>
              <a:gd name="connsiteY568" fmla="*/ 3022706 h 4305008"/>
              <a:gd name="connsiteX569" fmla="*/ 2300615 w 5593163"/>
              <a:gd name="connsiteY569" fmla="*/ 3022211 h 4305008"/>
              <a:gd name="connsiteX570" fmla="*/ 2300116 w 5593163"/>
              <a:gd name="connsiteY570" fmla="*/ 3022244 h 4305008"/>
              <a:gd name="connsiteX571" fmla="*/ 2299523 w 5593163"/>
              <a:gd name="connsiteY571" fmla="*/ 3010804 h 4305008"/>
              <a:gd name="connsiteX572" fmla="*/ 2299523 w 5593163"/>
              <a:gd name="connsiteY572" fmla="*/ 3058630 h 4305008"/>
              <a:gd name="connsiteX573" fmla="*/ 2300117 w 5593163"/>
              <a:gd name="connsiteY573" fmla="*/ 3047280 h 4305008"/>
              <a:gd name="connsiteX574" fmla="*/ 2300615 w 5593163"/>
              <a:gd name="connsiteY574" fmla="*/ 3047312 h 4305008"/>
              <a:gd name="connsiteX575" fmla="*/ 2300641 w 5593163"/>
              <a:gd name="connsiteY575" fmla="*/ 3046822 h 4305008"/>
              <a:gd name="connsiteX576" fmla="*/ 2317729 w 5593163"/>
              <a:gd name="connsiteY576" fmla="*/ 3048432 h 4305008"/>
              <a:gd name="connsiteX577" fmla="*/ 2413190 w 5593163"/>
              <a:gd name="connsiteY577" fmla="*/ 3057426 h 4305008"/>
              <a:gd name="connsiteX578" fmla="*/ 2429403 w 5593163"/>
              <a:gd name="connsiteY578" fmla="*/ 3058953 h 4305008"/>
              <a:gd name="connsiteX579" fmla="*/ 2429520 w 5593163"/>
              <a:gd name="connsiteY579" fmla="*/ 3060092 h 4305008"/>
              <a:gd name="connsiteX580" fmla="*/ 3119686 w 5593163"/>
              <a:gd name="connsiteY580" fmla="*/ 3747690 h 4305008"/>
              <a:gd name="connsiteX581" fmla="*/ 3120191 w 5593163"/>
              <a:gd name="connsiteY581" fmla="*/ 3747753 h 4305008"/>
              <a:gd name="connsiteX582" fmla="*/ 3120732 w 5593163"/>
              <a:gd name="connsiteY582" fmla="*/ 3754390 h 4305008"/>
              <a:gd name="connsiteX583" fmla="*/ 3128196 w 5593163"/>
              <a:gd name="connsiteY583" fmla="*/ 3846121 h 4305008"/>
              <a:gd name="connsiteX584" fmla="*/ 3129566 w 5593163"/>
              <a:gd name="connsiteY584" fmla="*/ 3862969 h 4305008"/>
              <a:gd name="connsiteX585" fmla="*/ 3128973 w 5593163"/>
              <a:gd name="connsiteY585" fmla="*/ 3874319 h 4305008"/>
              <a:gd name="connsiteX586" fmla="*/ 3128474 w 5593163"/>
              <a:gd name="connsiteY586" fmla="*/ 3874286 h 4305008"/>
              <a:gd name="connsiteX587" fmla="*/ 3128448 w 5593163"/>
              <a:gd name="connsiteY587" fmla="*/ 3874777 h 4305008"/>
              <a:gd name="connsiteX588" fmla="*/ 3111330 w 5593163"/>
              <a:gd name="connsiteY588" fmla="*/ 3873164 h 4305008"/>
              <a:gd name="connsiteX589" fmla="*/ 3015903 w 5593163"/>
              <a:gd name="connsiteY589" fmla="*/ 3864173 h 4305008"/>
              <a:gd name="connsiteX590" fmla="*/ 2999687 w 5593163"/>
              <a:gd name="connsiteY590" fmla="*/ 3862645 h 4305008"/>
              <a:gd name="connsiteX591" fmla="*/ 2999571 w 5593163"/>
              <a:gd name="connsiteY591" fmla="*/ 3861506 h 4305008"/>
              <a:gd name="connsiteX592" fmla="*/ 2309405 w 5593163"/>
              <a:gd name="connsiteY592" fmla="*/ 3173908 h 4305008"/>
              <a:gd name="connsiteX593" fmla="*/ 2308899 w 5593163"/>
              <a:gd name="connsiteY593" fmla="*/ 3173846 h 4305008"/>
              <a:gd name="connsiteX594" fmla="*/ 2308361 w 5593163"/>
              <a:gd name="connsiteY594" fmla="*/ 3167222 h 4305008"/>
              <a:gd name="connsiteX595" fmla="*/ 2300894 w 5593163"/>
              <a:gd name="connsiteY595" fmla="*/ 3075472 h 4305008"/>
              <a:gd name="connsiteX596" fmla="*/ 2299523 w 5593163"/>
              <a:gd name="connsiteY596" fmla="*/ 3058630 h 4305008"/>
              <a:gd name="connsiteX597" fmla="*/ 1601297 w 5593163"/>
              <a:gd name="connsiteY597" fmla="*/ 636203 h 4305008"/>
              <a:gd name="connsiteX598" fmla="*/ 2144606 w 5593163"/>
              <a:gd name="connsiteY598" fmla="*/ 1181049 h 4305008"/>
              <a:gd name="connsiteX599" fmla="*/ 1601297 w 5593163"/>
              <a:gd name="connsiteY599" fmla="*/ 636203 h 4305008"/>
              <a:gd name="connsiteX600" fmla="*/ 1601297 w 5593163"/>
              <a:gd name="connsiteY600" fmla="*/ 2333028 h 4305008"/>
              <a:gd name="connsiteX601" fmla="*/ 2144606 w 5593163"/>
              <a:gd name="connsiteY601" fmla="*/ 2877874 h 4305008"/>
              <a:gd name="connsiteX602" fmla="*/ 1601297 w 5593163"/>
              <a:gd name="connsiteY602" fmla="*/ 2333028 h 4305008"/>
              <a:gd name="connsiteX603" fmla="*/ 1601295 w 5593163"/>
              <a:gd name="connsiteY603" fmla="*/ 2034258 h 4305008"/>
              <a:gd name="connsiteX604" fmla="*/ 2144604 w 5593163"/>
              <a:gd name="connsiteY604" fmla="*/ 1493690 h 4305008"/>
              <a:gd name="connsiteX605" fmla="*/ 1601295 w 5593163"/>
              <a:gd name="connsiteY605" fmla="*/ 2034258 h 4305008"/>
              <a:gd name="connsiteX606" fmla="*/ 1601295 w 5593163"/>
              <a:gd name="connsiteY606" fmla="*/ 3731083 h 4305008"/>
              <a:gd name="connsiteX607" fmla="*/ 2144604 w 5593163"/>
              <a:gd name="connsiteY607" fmla="*/ 3190516 h 4305008"/>
              <a:gd name="connsiteX608" fmla="*/ 1601295 w 5593163"/>
              <a:gd name="connsiteY608" fmla="*/ 3731083 h 4305008"/>
              <a:gd name="connsiteX609" fmla="*/ 1457930 w 5593163"/>
              <a:gd name="connsiteY609" fmla="*/ 503273 h 4305008"/>
              <a:gd name="connsiteX610" fmla="*/ 1458524 w 5593163"/>
              <a:gd name="connsiteY610" fmla="*/ 491833 h 4305008"/>
              <a:gd name="connsiteX611" fmla="*/ 1459022 w 5593163"/>
              <a:gd name="connsiteY611" fmla="*/ 491866 h 4305008"/>
              <a:gd name="connsiteX612" fmla="*/ 1459048 w 5593163"/>
              <a:gd name="connsiteY612" fmla="*/ 491372 h 4305008"/>
              <a:gd name="connsiteX613" fmla="*/ 1476135 w 5593163"/>
              <a:gd name="connsiteY613" fmla="*/ 492995 h 4305008"/>
              <a:gd name="connsiteX614" fmla="*/ 1571597 w 5593163"/>
              <a:gd name="connsiteY614" fmla="*/ 502060 h 4305008"/>
              <a:gd name="connsiteX615" fmla="*/ 1587809 w 5593163"/>
              <a:gd name="connsiteY615" fmla="*/ 503599 h 4305008"/>
              <a:gd name="connsiteX616" fmla="*/ 1587926 w 5593163"/>
              <a:gd name="connsiteY616" fmla="*/ 504747 h 4305008"/>
              <a:gd name="connsiteX617" fmla="*/ 2278092 w 5593163"/>
              <a:gd name="connsiteY617" fmla="*/ 1197788 h 4305008"/>
              <a:gd name="connsiteX618" fmla="*/ 2278598 w 5593163"/>
              <a:gd name="connsiteY618" fmla="*/ 1197851 h 4305008"/>
              <a:gd name="connsiteX619" fmla="*/ 2279138 w 5593163"/>
              <a:gd name="connsiteY619" fmla="*/ 1204541 h 4305008"/>
              <a:gd name="connsiteX620" fmla="*/ 2286602 w 5593163"/>
              <a:gd name="connsiteY620" fmla="*/ 1296998 h 4305008"/>
              <a:gd name="connsiteX621" fmla="*/ 2287973 w 5593163"/>
              <a:gd name="connsiteY621" fmla="*/ 1313979 h 4305008"/>
              <a:gd name="connsiteX622" fmla="*/ 2287380 w 5593163"/>
              <a:gd name="connsiteY622" fmla="*/ 1325419 h 4305008"/>
              <a:gd name="connsiteX623" fmla="*/ 2286881 w 5593163"/>
              <a:gd name="connsiteY623" fmla="*/ 1325386 h 4305008"/>
              <a:gd name="connsiteX624" fmla="*/ 2286855 w 5593163"/>
              <a:gd name="connsiteY624" fmla="*/ 1325881 h 4305008"/>
              <a:gd name="connsiteX625" fmla="*/ 2269736 w 5593163"/>
              <a:gd name="connsiteY625" fmla="*/ 1324255 h 4305008"/>
              <a:gd name="connsiteX626" fmla="*/ 2174310 w 5593163"/>
              <a:gd name="connsiteY626" fmla="*/ 1315193 h 4305008"/>
              <a:gd name="connsiteX627" fmla="*/ 2158093 w 5593163"/>
              <a:gd name="connsiteY627" fmla="*/ 1313653 h 4305008"/>
              <a:gd name="connsiteX628" fmla="*/ 2157977 w 5593163"/>
              <a:gd name="connsiteY628" fmla="*/ 1312505 h 4305008"/>
              <a:gd name="connsiteX629" fmla="*/ 1467811 w 5593163"/>
              <a:gd name="connsiteY629" fmla="*/ 619464 h 4305008"/>
              <a:gd name="connsiteX630" fmla="*/ 1467306 w 5593163"/>
              <a:gd name="connsiteY630" fmla="*/ 619401 h 4305008"/>
              <a:gd name="connsiteX631" fmla="*/ 1466767 w 5593163"/>
              <a:gd name="connsiteY631" fmla="*/ 612725 h 4305008"/>
              <a:gd name="connsiteX632" fmla="*/ 1459300 w 5593163"/>
              <a:gd name="connsiteY632" fmla="*/ 520249 h 4305008"/>
              <a:gd name="connsiteX633" fmla="*/ 1457930 w 5593163"/>
              <a:gd name="connsiteY633" fmla="*/ 503273 h 4305008"/>
              <a:gd name="connsiteX634" fmla="*/ 1457930 w 5593163"/>
              <a:gd name="connsiteY634" fmla="*/ 2200098 h 4305008"/>
              <a:gd name="connsiteX635" fmla="*/ 1458524 w 5593163"/>
              <a:gd name="connsiteY635" fmla="*/ 2188658 h 4305008"/>
              <a:gd name="connsiteX636" fmla="*/ 1459022 w 5593163"/>
              <a:gd name="connsiteY636" fmla="*/ 2188691 h 4305008"/>
              <a:gd name="connsiteX637" fmla="*/ 1459048 w 5593163"/>
              <a:gd name="connsiteY637" fmla="*/ 2188197 h 4305008"/>
              <a:gd name="connsiteX638" fmla="*/ 1476135 w 5593163"/>
              <a:gd name="connsiteY638" fmla="*/ 2189820 h 4305008"/>
              <a:gd name="connsiteX639" fmla="*/ 1571597 w 5593163"/>
              <a:gd name="connsiteY639" fmla="*/ 2198885 h 4305008"/>
              <a:gd name="connsiteX640" fmla="*/ 1587809 w 5593163"/>
              <a:gd name="connsiteY640" fmla="*/ 2200424 h 4305008"/>
              <a:gd name="connsiteX641" fmla="*/ 1587926 w 5593163"/>
              <a:gd name="connsiteY641" fmla="*/ 2201572 h 4305008"/>
              <a:gd name="connsiteX642" fmla="*/ 2278092 w 5593163"/>
              <a:gd name="connsiteY642" fmla="*/ 2894613 h 4305008"/>
              <a:gd name="connsiteX643" fmla="*/ 2278598 w 5593163"/>
              <a:gd name="connsiteY643" fmla="*/ 2894676 h 4305008"/>
              <a:gd name="connsiteX644" fmla="*/ 2279138 w 5593163"/>
              <a:gd name="connsiteY644" fmla="*/ 2901366 h 4305008"/>
              <a:gd name="connsiteX645" fmla="*/ 2286602 w 5593163"/>
              <a:gd name="connsiteY645" fmla="*/ 2993823 h 4305008"/>
              <a:gd name="connsiteX646" fmla="*/ 2287973 w 5593163"/>
              <a:gd name="connsiteY646" fmla="*/ 3010804 h 4305008"/>
              <a:gd name="connsiteX647" fmla="*/ 2287380 w 5593163"/>
              <a:gd name="connsiteY647" fmla="*/ 3022244 h 4305008"/>
              <a:gd name="connsiteX648" fmla="*/ 2286881 w 5593163"/>
              <a:gd name="connsiteY648" fmla="*/ 3022211 h 4305008"/>
              <a:gd name="connsiteX649" fmla="*/ 2286855 w 5593163"/>
              <a:gd name="connsiteY649" fmla="*/ 3022706 h 4305008"/>
              <a:gd name="connsiteX650" fmla="*/ 2269736 w 5593163"/>
              <a:gd name="connsiteY650" fmla="*/ 3021080 h 4305008"/>
              <a:gd name="connsiteX651" fmla="*/ 2174310 w 5593163"/>
              <a:gd name="connsiteY651" fmla="*/ 3012018 h 4305008"/>
              <a:gd name="connsiteX652" fmla="*/ 2158093 w 5593163"/>
              <a:gd name="connsiteY652" fmla="*/ 3010478 h 4305008"/>
              <a:gd name="connsiteX653" fmla="*/ 2157977 w 5593163"/>
              <a:gd name="connsiteY653" fmla="*/ 3009330 h 4305008"/>
              <a:gd name="connsiteX654" fmla="*/ 1467811 w 5593163"/>
              <a:gd name="connsiteY654" fmla="*/ 2316289 h 4305008"/>
              <a:gd name="connsiteX655" fmla="*/ 1467306 w 5593163"/>
              <a:gd name="connsiteY655" fmla="*/ 2316226 h 4305008"/>
              <a:gd name="connsiteX656" fmla="*/ 1466767 w 5593163"/>
              <a:gd name="connsiteY656" fmla="*/ 2309550 h 4305008"/>
              <a:gd name="connsiteX657" fmla="*/ 1459300 w 5593163"/>
              <a:gd name="connsiteY657" fmla="*/ 2217074 h 4305008"/>
              <a:gd name="connsiteX658" fmla="*/ 1457930 w 5593163"/>
              <a:gd name="connsiteY658" fmla="*/ 2200098 h 4305008"/>
              <a:gd name="connsiteX659" fmla="*/ 1457930 w 5593163"/>
              <a:gd name="connsiteY659" fmla="*/ 3896923 h 4305008"/>
              <a:gd name="connsiteX660" fmla="*/ 1458524 w 5593163"/>
              <a:gd name="connsiteY660" fmla="*/ 3885483 h 4305008"/>
              <a:gd name="connsiteX661" fmla="*/ 1459022 w 5593163"/>
              <a:gd name="connsiteY661" fmla="*/ 3885516 h 4305008"/>
              <a:gd name="connsiteX662" fmla="*/ 1459048 w 5593163"/>
              <a:gd name="connsiteY662" fmla="*/ 3885022 h 4305008"/>
              <a:gd name="connsiteX663" fmla="*/ 1476135 w 5593163"/>
              <a:gd name="connsiteY663" fmla="*/ 3886645 h 4305008"/>
              <a:gd name="connsiteX664" fmla="*/ 1571597 w 5593163"/>
              <a:gd name="connsiteY664" fmla="*/ 3895710 h 4305008"/>
              <a:gd name="connsiteX665" fmla="*/ 1587809 w 5593163"/>
              <a:gd name="connsiteY665" fmla="*/ 3897249 h 4305008"/>
              <a:gd name="connsiteX666" fmla="*/ 1587926 w 5593163"/>
              <a:gd name="connsiteY666" fmla="*/ 3898397 h 4305008"/>
              <a:gd name="connsiteX667" fmla="*/ 2148179 w 5593163"/>
              <a:gd name="connsiteY667" fmla="*/ 4255797 h 4305008"/>
              <a:gd name="connsiteX668" fmla="*/ 2176624 w 5593163"/>
              <a:gd name="connsiteY668" fmla="*/ 4305008 h 4305008"/>
              <a:gd name="connsiteX669" fmla="*/ 2025574 w 5593163"/>
              <a:gd name="connsiteY669" fmla="*/ 4305008 h 4305008"/>
              <a:gd name="connsiteX670" fmla="*/ 1973451 w 5593163"/>
              <a:gd name="connsiteY670" fmla="*/ 4241205 h 4305008"/>
              <a:gd name="connsiteX671" fmla="*/ 1601297 w 5593163"/>
              <a:gd name="connsiteY671" fmla="*/ 4029853 h 4305008"/>
              <a:gd name="connsiteX672" fmla="*/ 1700478 w 5593163"/>
              <a:gd name="connsiteY672" fmla="*/ 4271827 h 4305008"/>
              <a:gd name="connsiteX673" fmla="*/ 1727160 w 5593163"/>
              <a:gd name="connsiteY673" fmla="*/ 4305008 h 4305008"/>
              <a:gd name="connsiteX674" fmla="*/ 1573050 w 5593163"/>
              <a:gd name="connsiteY674" fmla="*/ 4305008 h 4305008"/>
              <a:gd name="connsiteX675" fmla="*/ 1542929 w 5593163"/>
              <a:gd name="connsiteY675" fmla="*/ 4254710 h 4305008"/>
              <a:gd name="connsiteX676" fmla="*/ 1467811 w 5593163"/>
              <a:gd name="connsiteY676" fmla="*/ 4013114 h 4305008"/>
              <a:gd name="connsiteX677" fmla="*/ 1467306 w 5593163"/>
              <a:gd name="connsiteY677" fmla="*/ 4013051 h 4305008"/>
              <a:gd name="connsiteX678" fmla="*/ 1466767 w 5593163"/>
              <a:gd name="connsiteY678" fmla="*/ 4006375 h 4305008"/>
              <a:gd name="connsiteX679" fmla="*/ 1459300 w 5593163"/>
              <a:gd name="connsiteY679" fmla="*/ 3913899 h 4305008"/>
              <a:gd name="connsiteX680" fmla="*/ 1457930 w 5593163"/>
              <a:gd name="connsiteY680" fmla="*/ 3896923 h 4305008"/>
              <a:gd name="connsiteX681" fmla="*/ 1457928 w 5593163"/>
              <a:gd name="connsiteY681" fmla="*/ 469318 h 4305008"/>
              <a:gd name="connsiteX682" fmla="*/ 1459298 w 5593163"/>
              <a:gd name="connsiteY682" fmla="*/ 452471 h 4305008"/>
              <a:gd name="connsiteX683" fmla="*/ 1466762 w 5593163"/>
              <a:gd name="connsiteY683" fmla="*/ 360740 h 4305008"/>
              <a:gd name="connsiteX684" fmla="*/ 1467303 w 5593163"/>
              <a:gd name="connsiteY684" fmla="*/ 354103 h 4305008"/>
              <a:gd name="connsiteX685" fmla="*/ 1467808 w 5593163"/>
              <a:gd name="connsiteY685" fmla="*/ 354040 h 4305008"/>
              <a:gd name="connsiteX686" fmla="*/ 1552022 w 5593163"/>
              <a:gd name="connsiteY686" fmla="*/ 96778 h 4305008"/>
              <a:gd name="connsiteX687" fmla="*/ 1614656 w 5593163"/>
              <a:gd name="connsiteY687" fmla="*/ 0 h 4305008"/>
              <a:gd name="connsiteX688" fmla="*/ 1783031 w 5593163"/>
              <a:gd name="connsiteY688" fmla="*/ 0 h 4305008"/>
              <a:gd name="connsiteX689" fmla="*/ 1714803 w 5593163"/>
              <a:gd name="connsiteY689" fmla="*/ 76659 h 4305008"/>
              <a:gd name="connsiteX690" fmla="*/ 1601295 w 5593163"/>
              <a:gd name="connsiteY690" fmla="*/ 337433 h 4305008"/>
              <a:gd name="connsiteX691" fmla="*/ 2040269 w 5593163"/>
              <a:gd name="connsiteY691" fmla="*/ 44350 h 4305008"/>
              <a:gd name="connsiteX692" fmla="*/ 2062497 w 5593163"/>
              <a:gd name="connsiteY692" fmla="*/ 0 h 4305008"/>
              <a:gd name="connsiteX693" fmla="*/ 2211135 w 5593163"/>
              <a:gd name="connsiteY693" fmla="*/ 0 h 4305008"/>
              <a:gd name="connsiteX694" fmla="*/ 2159296 w 5593163"/>
              <a:gd name="connsiteY694" fmla="*/ 95636 h 4305008"/>
              <a:gd name="connsiteX695" fmla="*/ 1587923 w 5593163"/>
              <a:gd name="connsiteY695" fmla="*/ 467856 h 4305008"/>
              <a:gd name="connsiteX696" fmla="*/ 1587807 w 5593163"/>
              <a:gd name="connsiteY696" fmla="*/ 468995 h 4305008"/>
              <a:gd name="connsiteX697" fmla="*/ 1571591 w 5593163"/>
              <a:gd name="connsiteY697" fmla="*/ 470523 h 4305008"/>
              <a:gd name="connsiteX698" fmla="*/ 1476164 w 5593163"/>
              <a:gd name="connsiteY698" fmla="*/ 479514 h 4305008"/>
              <a:gd name="connsiteX699" fmla="*/ 1459046 w 5593163"/>
              <a:gd name="connsiteY699" fmla="*/ 481127 h 4305008"/>
              <a:gd name="connsiteX700" fmla="*/ 1459020 w 5593163"/>
              <a:gd name="connsiteY700" fmla="*/ 480636 h 4305008"/>
              <a:gd name="connsiteX701" fmla="*/ 1458521 w 5593163"/>
              <a:gd name="connsiteY701" fmla="*/ 480669 h 4305008"/>
              <a:gd name="connsiteX702" fmla="*/ 1457928 w 5593163"/>
              <a:gd name="connsiteY702" fmla="*/ 469318 h 4305008"/>
              <a:gd name="connsiteX703" fmla="*/ 1457928 w 5593163"/>
              <a:gd name="connsiteY703" fmla="*/ 2166144 h 4305008"/>
              <a:gd name="connsiteX704" fmla="*/ 1459298 w 5593163"/>
              <a:gd name="connsiteY704" fmla="*/ 2149296 h 4305008"/>
              <a:gd name="connsiteX705" fmla="*/ 1466762 w 5593163"/>
              <a:gd name="connsiteY705" fmla="*/ 2057565 h 4305008"/>
              <a:gd name="connsiteX706" fmla="*/ 1467303 w 5593163"/>
              <a:gd name="connsiteY706" fmla="*/ 2050928 h 4305008"/>
              <a:gd name="connsiteX707" fmla="*/ 1467808 w 5593163"/>
              <a:gd name="connsiteY707" fmla="*/ 2050865 h 4305008"/>
              <a:gd name="connsiteX708" fmla="*/ 2157974 w 5593163"/>
              <a:gd name="connsiteY708" fmla="*/ 1363267 h 4305008"/>
              <a:gd name="connsiteX709" fmla="*/ 2158091 w 5593163"/>
              <a:gd name="connsiteY709" fmla="*/ 1362128 h 4305008"/>
              <a:gd name="connsiteX710" fmla="*/ 2174304 w 5593163"/>
              <a:gd name="connsiteY710" fmla="*/ 1360601 h 4305008"/>
              <a:gd name="connsiteX711" fmla="*/ 2269765 w 5593163"/>
              <a:gd name="connsiteY711" fmla="*/ 1351607 h 4305008"/>
              <a:gd name="connsiteX712" fmla="*/ 2286853 w 5593163"/>
              <a:gd name="connsiteY712" fmla="*/ 1349997 h 4305008"/>
              <a:gd name="connsiteX713" fmla="*/ 2286879 w 5593163"/>
              <a:gd name="connsiteY713" fmla="*/ 1350487 h 4305008"/>
              <a:gd name="connsiteX714" fmla="*/ 2287377 w 5593163"/>
              <a:gd name="connsiteY714" fmla="*/ 1350455 h 4305008"/>
              <a:gd name="connsiteX715" fmla="*/ 2287971 w 5593163"/>
              <a:gd name="connsiteY715" fmla="*/ 1361805 h 4305008"/>
              <a:gd name="connsiteX716" fmla="*/ 2286600 w 5593163"/>
              <a:gd name="connsiteY716" fmla="*/ 1378647 h 4305008"/>
              <a:gd name="connsiteX717" fmla="*/ 2279133 w 5593163"/>
              <a:gd name="connsiteY717" fmla="*/ 1470397 h 4305008"/>
              <a:gd name="connsiteX718" fmla="*/ 2278595 w 5593163"/>
              <a:gd name="connsiteY718" fmla="*/ 1477021 h 4305008"/>
              <a:gd name="connsiteX719" fmla="*/ 2278089 w 5593163"/>
              <a:gd name="connsiteY719" fmla="*/ 1477083 h 4305008"/>
              <a:gd name="connsiteX720" fmla="*/ 1587923 w 5593163"/>
              <a:gd name="connsiteY720" fmla="*/ 2164681 h 4305008"/>
              <a:gd name="connsiteX721" fmla="*/ 1587807 w 5593163"/>
              <a:gd name="connsiteY721" fmla="*/ 2165820 h 4305008"/>
              <a:gd name="connsiteX722" fmla="*/ 1571591 w 5593163"/>
              <a:gd name="connsiteY722" fmla="*/ 2167348 h 4305008"/>
              <a:gd name="connsiteX723" fmla="*/ 1476164 w 5593163"/>
              <a:gd name="connsiteY723" fmla="*/ 2176339 h 4305008"/>
              <a:gd name="connsiteX724" fmla="*/ 1459046 w 5593163"/>
              <a:gd name="connsiteY724" fmla="*/ 2177952 h 4305008"/>
              <a:gd name="connsiteX725" fmla="*/ 1459020 w 5593163"/>
              <a:gd name="connsiteY725" fmla="*/ 2177461 h 4305008"/>
              <a:gd name="connsiteX726" fmla="*/ 1458521 w 5593163"/>
              <a:gd name="connsiteY726" fmla="*/ 2177494 h 4305008"/>
              <a:gd name="connsiteX727" fmla="*/ 1457928 w 5593163"/>
              <a:gd name="connsiteY727" fmla="*/ 2166144 h 4305008"/>
              <a:gd name="connsiteX728" fmla="*/ 1457928 w 5593163"/>
              <a:gd name="connsiteY728" fmla="*/ 3862969 h 4305008"/>
              <a:gd name="connsiteX729" fmla="*/ 1459298 w 5593163"/>
              <a:gd name="connsiteY729" fmla="*/ 3846121 h 4305008"/>
              <a:gd name="connsiteX730" fmla="*/ 1466762 w 5593163"/>
              <a:gd name="connsiteY730" fmla="*/ 3754390 h 4305008"/>
              <a:gd name="connsiteX731" fmla="*/ 1467303 w 5593163"/>
              <a:gd name="connsiteY731" fmla="*/ 3747753 h 4305008"/>
              <a:gd name="connsiteX732" fmla="*/ 1467808 w 5593163"/>
              <a:gd name="connsiteY732" fmla="*/ 3747690 h 4305008"/>
              <a:gd name="connsiteX733" fmla="*/ 2157974 w 5593163"/>
              <a:gd name="connsiteY733" fmla="*/ 3060092 h 4305008"/>
              <a:gd name="connsiteX734" fmla="*/ 2158091 w 5593163"/>
              <a:gd name="connsiteY734" fmla="*/ 3058953 h 4305008"/>
              <a:gd name="connsiteX735" fmla="*/ 2174304 w 5593163"/>
              <a:gd name="connsiteY735" fmla="*/ 3057426 h 4305008"/>
              <a:gd name="connsiteX736" fmla="*/ 2269765 w 5593163"/>
              <a:gd name="connsiteY736" fmla="*/ 3048432 h 4305008"/>
              <a:gd name="connsiteX737" fmla="*/ 2286853 w 5593163"/>
              <a:gd name="connsiteY737" fmla="*/ 3046822 h 4305008"/>
              <a:gd name="connsiteX738" fmla="*/ 2286879 w 5593163"/>
              <a:gd name="connsiteY738" fmla="*/ 3047312 h 4305008"/>
              <a:gd name="connsiteX739" fmla="*/ 2287377 w 5593163"/>
              <a:gd name="connsiteY739" fmla="*/ 3047280 h 4305008"/>
              <a:gd name="connsiteX740" fmla="*/ 2287971 w 5593163"/>
              <a:gd name="connsiteY740" fmla="*/ 3058630 h 4305008"/>
              <a:gd name="connsiteX741" fmla="*/ 2286600 w 5593163"/>
              <a:gd name="connsiteY741" fmla="*/ 3075472 h 4305008"/>
              <a:gd name="connsiteX742" fmla="*/ 2279133 w 5593163"/>
              <a:gd name="connsiteY742" fmla="*/ 3167222 h 4305008"/>
              <a:gd name="connsiteX743" fmla="*/ 2278595 w 5593163"/>
              <a:gd name="connsiteY743" fmla="*/ 3173846 h 4305008"/>
              <a:gd name="connsiteX744" fmla="*/ 2278089 w 5593163"/>
              <a:gd name="connsiteY744" fmla="*/ 3173908 h 4305008"/>
              <a:gd name="connsiteX745" fmla="*/ 1587923 w 5593163"/>
              <a:gd name="connsiteY745" fmla="*/ 3861506 h 4305008"/>
              <a:gd name="connsiteX746" fmla="*/ 1587807 w 5593163"/>
              <a:gd name="connsiteY746" fmla="*/ 3862645 h 4305008"/>
              <a:gd name="connsiteX747" fmla="*/ 1571591 w 5593163"/>
              <a:gd name="connsiteY747" fmla="*/ 3864173 h 4305008"/>
              <a:gd name="connsiteX748" fmla="*/ 1476164 w 5593163"/>
              <a:gd name="connsiteY748" fmla="*/ 3873164 h 4305008"/>
              <a:gd name="connsiteX749" fmla="*/ 1459046 w 5593163"/>
              <a:gd name="connsiteY749" fmla="*/ 3874777 h 4305008"/>
              <a:gd name="connsiteX750" fmla="*/ 1459020 w 5593163"/>
              <a:gd name="connsiteY750" fmla="*/ 3874286 h 4305008"/>
              <a:gd name="connsiteX751" fmla="*/ 1458521 w 5593163"/>
              <a:gd name="connsiteY751" fmla="*/ 3874319 h 4305008"/>
              <a:gd name="connsiteX752" fmla="*/ 1457928 w 5593163"/>
              <a:gd name="connsiteY752" fmla="*/ 3862969 h 4305008"/>
              <a:gd name="connsiteX753" fmla="*/ 750739 w 5593163"/>
              <a:gd name="connsiteY753" fmla="*/ 1181049 h 4305008"/>
              <a:gd name="connsiteX754" fmla="*/ 1294048 w 5593163"/>
              <a:gd name="connsiteY754" fmla="*/ 636203 h 4305008"/>
              <a:gd name="connsiteX755" fmla="*/ 750739 w 5593163"/>
              <a:gd name="connsiteY755" fmla="*/ 1181049 h 4305008"/>
              <a:gd name="connsiteX756" fmla="*/ 750739 w 5593163"/>
              <a:gd name="connsiteY756" fmla="*/ 1493690 h 4305008"/>
              <a:gd name="connsiteX757" fmla="*/ 1294048 w 5593163"/>
              <a:gd name="connsiteY757" fmla="*/ 2034258 h 4305008"/>
              <a:gd name="connsiteX758" fmla="*/ 750739 w 5593163"/>
              <a:gd name="connsiteY758" fmla="*/ 1493690 h 4305008"/>
              <a:gd name="connsiteX759" fmla="*/ 750739 w 5593163"/>
              <a:gd name="connsiteY759" fmla="*/ 2877874 h 4305008"/>
              <a:gd name="connsiteX760" fmla="*/ 1294048 w 5593163"/>
              <a:gd name="connsiteY760" fmla="*/ 2333028 h 4305008"/>
              <a:gd name="connsiteX761" fmla="*/ 750739 w 5593163"/>
              <a:gd name="connsiteY761" fmla="*/ 2877874 h 4305008"/>
              <a:gd name="connsiteX762" fmla="*/ 750739 w 5593163"/>
              <a:gd name="connsiteY762" fmla="*/ 3190516 h 4305008"/>
              <a:gd name="connsiteX763" fmla="*/ 1294048 w 5593163"/>
              <a:gd name="connsiteY763" fmla="*/ 3731083 h 4305008"/>
              <a:gd name="connsiteX764" fmla="*/ 750739 w 5593163"/>
              <a:gd name="connsiteY764" fmla="*/ 3190516 h 4305008"/>
              <a:gd name="connsiteX765" fmla="*/ 718720 w 5593163"/>
              <a:gd name="connsiteY765" fmla="*/ 4305008 h 4305008"/>
              <a:gd name="connsiteX766" fmla="*/ 747165 w 5593163"/>
              <a:gd name="connsiteY766" fmla="*/ 4255797 h 4305008"/>
              <a:gd name="connsiteX767" fmla="*/ 1307418 w 5593163"/>
              <a:gd name="connsiteY767" fmla="*/ 3898397 h 4305008"/>
              <a:gd name="connsiteX768" fmla="*/ 1307535 w 5593163"/>
              <a:gd name="connsiteY768" fmla="*/ 3897249 h 4305008"/>
              <a:gd name="connsiteX769" fmla="*/ 1323748 w 5593163"/>
              <a:gd name="connsiteY769" fmla="*/ 3895710 h 4305008"/>
              <a:gd name="connsiteX770" fmla="*/ 1419209 w 5593163"/>
              <a:gd name="connsiteY770" fmla="*/ 3886645 h 4305008"/>
              <a:gd name="connsiteX771" fmla="*/ 1436297 w 5593163"/>
              <a:gd name="connsiteY771" fmla="*/ 3885022 h 4305008"/>
              <a:gd name="connsiteX772" fmla="*/ 1436323 w 5593163"/>
              <a:gd name="connsiteY772" fmla="*/ 3885516 h 4305008"/>
              <a:gd name="connsiteX773" fmla="*/ 1436821 w 5593163"/>
              <a:gd name="connsiteY773" fmla="*/ 3885483 h 4305008"/>
              <a:gd name="connsiteX774" fmla="*/ 1437415 w 5593163"/>
              <a:gd name="connsiteY774" fmla="*/ 3896923 h 4305008"/>
              <a:gd name="connsiteX775" fmla="*/ 1436044 w 5593163"/>
              <a:gd name="connsiteY775" fmla="*/ 3913899 h 4305008"/>
              <a:gd name="connsiteX776" fmla="*/ 1428577 w 5593163"/>
              <a:gd name="connsiteY776" fmla="*/ 4006375 h 4305008"/>
              <a:gd name="connsiteX777" fmla="*/ 1428039 w 5593163"/>
              <a:gd name="connsiteY777" fmla="*/ 4013051 h 4305008"/>
              <a:gd name="connsiteX778" fmla="*/ 1427533 w 5593163"/>
              <a:gd name="connsiteY778" fmla="*/ 4013114 h 4305008"/>
              <a:gd name="connsiteX779" fmla="*/ 1352416 w 5593163"/>
              <a:gd name="connsiteY779" fmla="*/ 4254710 h 4305008"/>
              <a:gd name="connsiteX780" fmla="*/ 1322295 w 5593163"/>
              <a:gd name="connsiteY780" fmla="*/ 4305008 h 4305008"/>
              <a:gd name="connsiteX781" fmla="*/ 1168185 w 5593163"/>
              <a:gd name="connsiteY781" fmla="*/ 4305008 h 4305008"/>
              <a:gd name="connsiteX782" fmla="*/ 1194867 w 5593163"/>
              <a:gd name="connsiteY782" fmla="*/ 4271827 h 4305008"/>
              <a:gd name="connsiteX783" fmla="*/ 1294048 w 5593163"/>
              <a:gd name="connsiteY783" fmla="*/ 4029853 h 4305008"/>
              <a:gd name="connsiteX784" fmla="*/ 921894 w 5593163"/>
              <a:gd name="connsiteY784" fmla="*/ 4241205 h 4305008"/>
              <a:gd name="connsiteX785" fmla="*/ 869771 w 5593163"/>
              <a:gd name="connsiteY785" fmla="*/ 4305008 h 4305008"/>
              <a:gd name="connsiteX786" fmla="*/ 684209 w 5593163"/>
              <a:gd name="connsiteY786" fmla="*/ 0 h 4305008"/>
              <a:gd name="connsiteX787" fmla="*/ 832847 w 5593163"/>
              <a:gd name="connsiteY787" fmla="*/ 0 h 4305008"/>
              <a:gd name="connsiteX788" fmla="*/ 855075 w 5593163"/>
              <a:gd name="connsiteY788" fmla="*/ 44350 h 4305008"/>
              <a:gd name="connsiteX789" fmla="*/ 1294048 w 5593163"/>
              <a:gd name="connsiteY789" fmla="*/ 337433 h 4305008"/>
              <a:gd name="connsiteX790" fmla="*/ 1180541 w 5593163"/>
              <a:gd name="connsiteY790" fmla="*/ 76659 h 4305008"/>
              <a:gd name="connsiteX791" fmla="*/ 1112313 w 5593163"/>
              <a:gd name="connsiteY791" fmla="*/ 0 h 4305008"/>
              <a:gd name="connsiteX792" fmla="*/ 1280688 w 5593163"/>
              <a:gd name="connsiteY792" fmla="*/ 0 h 4305008"/>
              <a:gd name="connsiteX793" fmla="*/ 1343322 w 5593163"/>
              <a:gd name="connsiteY793" fmla="*/ 96778 h 4305008"/>
              <a:gd name="connsiteX794" fmla="*/ 1427534 w 5593163"/>
              <a:gd name="connsiteY794" fmla="*/ 354040 h 4305008"/>
              <a:gd name="connsiteX795" fmla="*/ 1428040 w 5593163"/>
              <a:gd name="connsiteY795" fmla="*/ 354102 h 4305008"/>
              <a:gd name="connsiteX796" fmla="*/ 1428580 w 5593163"/>
              <a:gd name="connsiteY796" fmla="*/ 360740 h 4305008"/>
              <a:gd name="connsiteX797" fmla="*/ 1436044 w 5593163"/>
              <a:gd name="connsiteY797" fmla="*/ 452471 h 4305008"/>
              <a:gd name="connsiteX798" fmla="*/ 1437415 w 5593163"/>
              <a:gd name="connsiteY798" fmla="*/ 469318 h 4305008"/>
              <a:gd name="connsiteX799" fmla="*/ 1436822 w 5593163"/>
              <a:gd name="connsiteY799" fmla="*/ 480669 h 4305008"/>
              <a:gd name="connsiteX800" fmla="*/ 1436323 w 5593163"/>
              <a:gd name="connsiteY800" fmla="*/ 480636 h 4305008"/>
              <a:gd name="connsiteX801" fmla="*/ 1436297 w 5593163"/>
              <a:gd name="connsiteY801" fmla="*/ 481127 h 4305008"/>
              <a:gd name="connsiteX802" fmla="*/ 1419178 w 5593163"/>
              <a:gd name="connsiteY802" fmla="*/ 479514 h 4305008"/>
              <a:gd name="connsiteX803" fmla="*/ 1323752 w 5593163"/>
              <a:gd name="connsiteY803" fmla="*/ 470523 h 4305008"/>
              <a:gd name="connsiteX804" fmla="*/ 1307535 w 5593163"/>
              <a:gd name="connsiteY804" fmla="*/ 468995 h 4305008"/>
              <a:gd name="connsiteX805" fmla="*/ 1307419 w 5593163"/>
              <a:gd name="connsiteY805" fmla="*/ 467856 h 4305008"/>
              <a:gd name="connsiteX806" fmla="*/ 736048 w 5593163"/>
              <a:gd name="connsiteY806" fmla="*/ 95636 h 4305008"/>
              <a:gd name="connsiteX807" fmla="*/ 607372 w 5593163"/>
              <a:gd name="connsiteY807" fmla="*/ 1313979 h 4305008"/>
              <a:gd name="connsiteX808" fmla="*/ 608742 w 5593163"/>
              <a:gd name="connsiteY808" fmla="*/ 1296998 h 4305008"/>
              <a:gd name="connsiteX809" fmla="*/ 616206 w 5593163"/>
              <a:gd name="connsiteY809" fmla="*/ 1204541 h 4305008"/>
              <a:gd name="connsiteX810" fmla="*/ 616747 w 5593163"/>
              <a:gd name="connsiteY810" fmla="*/ 1197851 h 4305008"/>
              <a:gd name="connsiteX811" fmla="*/ 617252 w 5593163"/>
              <a:gd name="connsiteY811" fmla="*/ 1197788 h 4305008"/>
              <a:gd name="connsiteX812" fmla="*/ 1307418 w 5593163"/>
              <a:gd name="connsiteY812" fmla="*/ 504747 h 4305008"/>
              <a:gd name="connsiteX813" fmla="*/ 1307535 w 5593163"/>
              <a:gd name="connsiteY813" fmla="*/ 503599 h 4305008"/>
              <a:gd name="connsiteX814" fmla="*/ 1323748 w 5593163"/>
              <a:gd name="connsiteY814" fmla="*/ 502060 h 4305008"/>
              <a:gd name="connsiteX815" fmla="*/ 1419209 w 5593163"/>
              <a:gd name="connsiteY815" fmla="*/ 492995 h 4305008"/>
              <a:gd name="connsiteX816" fmla="*/ 1436297 w 5593163"/>
              <a:gd name="connsiteY816" fmla="*/ 491372 h 4305008"/>
              <a:gd name="connsiteX817" fmla="*/ 1436323 w 5593163"/>
              <a:gd name="connsiteY817" fmla="*/ 491866 h 4305008"/>
              <a:gd name="connsiteX818" fmla="*/ 1436821 w 5593163"/>
              <a:gd name="connsiteY818" fmla="*/ 491833 h 4305008"/>
              <a:gd name="connsiteX819" fmla="*/ 1437415 w 5593163"/>
              <a:gd name="connsiteY819" fmla="*/ 503273 h 4305008"/>
              <a:gd name="connsiteX820" fmla="*/ 1436044 w 5593163"/>
              <a:gd name="connsiteY820" fmla="*/ 520249 h 4305008"/>
              <a:gd name="connsiteX821" fmla="*/ 1428577 w 5593163"/>
              <a:gd name="connsiteY821" fmla="*/ 612725 h 4305008"/>
              <a:gd name="connsiteX822" fmla="*/ 1428039 w 5593163"/>
              <a:gd name="connsiteY822" fmla="*/ 619401 h 4305008"/>
              <a:gd name="connsiteX823" fmla="*/ 1427533 w 5593163"/>
              <a:gd name="connsiteY823" fmla="*/ 619464 h 4305008"/>
              <a:gd name="connsiteX824" fmla="*/ 737367 w 5593163"/>
              <a:gd name="connsiteY824" fmla="*/ 1312505 h 4305008"/>
              <a:gd name="connsiteX825" fmla="*/ 737251 w 5593163"/>
              <a:gd name="connsiteY825" fmla="*/ 1313653 h 4305008"/>
              <a:gd name="connsiteX826" fmla="*/ 721035 w 5593163"/>
              <a:gd name="connsiteY826" fmla="*/ 1315193 h 4305008"/>
              <a:gd name="connsiteX827" fmla="*/ 625608 w 5593163"/>
              <a:gd name="connsiteY827" fmla="*/ 1324255 h 4305008"/>
              <a:gd name="connsiteX828" fmla="*/ 608490 w 5593163"/>
              <a:gd name="connsiteY828" fmla="*/ 1325881 h 4305008"/>
              <a:gd name="connsiteX829" fmla="*/ 608464 w 5593163"/>
              <a:gd name="connsiteY829" fmla="*/ 1325386 h 4305008"/>
              <a:gd name="connsiteX830" fmla="*/ 607965 w 5593163"/>
              <a:gd name="connsiteY830" fmla="*/ 1325419 h 4305008"/>
              <a:gd name="connsiteX831" fmla="*/ 607372 w 5593163"/>
              <a:gd name="connsiteY831" fmla="*/ 1313979 h 4305008"/>
              <a:gd name="connsiteX832" fmla="*/ 607372 w 5593163"/>
              <a:gd name="connsiteY832" fmla="*/ 1361805 h 4305008"/>
              <a:gd name="connsiteX833" fmla="*/ 607966 w 5593163"/>
              <a:gd name="connsiteY833" fmla="*/ 1350455 h 4305008"/>
              <a:gd name="connsiteX834" fmla="*/ 608464 w 5593163"/>
              <a:gd name="connsiteY834" fmla="*/ 1350487 h 4305008"/>
              <a:gd name="connsiteX835" fmla="*/ 608490 w 5593163"/>
              <a:gd name="connsiteY835" fmla="*/ 1349997 h 4305008"/>
              <a:gd name="connsiteX836" fmla="*/ 625577 w 5593163"/>
              <a:gd name="connsiteY836" fmla="*/ 1351607 h 4305008"/>
              <a:gd name="connsiteX837" fmla="*/ 721039 w 5593163"/>
              <a:gd name="connsiteY837" fmla="*/ 1360601 h 4305008"/>
              <a:gd name="connsiteX838" fmla="*/ 737251 w 5593163"/>
              <a:gd name="connsiteY838" fmla="*/ 1362128 h 4305008"/>
              <a:gd name="connsiteX839" fmla="*/ 737368 w 5593163"/>
              <a:gd name="connsiteY839" fmla="*/ 1363267 h 4305008"/>
              <a:gd name="connsiteX840" fmla="*/ 1427534 w 5593163"/>
              <a:gd name="connsiteY840" fmla="*/ 2050865 h 4305008"/>
              <a:gd name="connsiteX841" fmla="*/ 1428040 w 5593163"/>
              <a:gd name="connsiteY841" fmla="*/ 2050928 h 4305008"/>
              <a:gd name="connsiteX842" fmla="*/ 1428580 w 5593163"/>
              <a:gd name="connsiteY842" fmla="*/ 2057565 h 4305008"/>
              <a:gd name="connsiteX843" fmla="*/ 1436044 w 5593163"/>
              <a:gd name="connsiteY843" fmla="*/ 2149296 h 4305008"/>
              <a:gd name="connsiteX844" fmla="*/ 1437415 w 5593163"/>
              <a:gd name="connsiteY844" fmla="*/ 2166144 h 4305008"/>
              <a:gd name="connsiteX845" fmla="*/ 1436822 w 5593163"/>
              <a:gd name="connsiteY845" fmla="*/ 2177494 h 4305008"/>
              <a:gd name="connsiteX846" fmla="*/ 1436323 w 5593163"/>
              <a:gd name="connsiteY846" fmla="*/ 2177461 h 4305008"/>
              <a:gd name="connsiteX847" fmla="*/ 1436297 w 5593163"/>
              <a:gd name="connsiteY847" fmla="*/ 2177952 h 4305008"/>
              <a:gd name="connsiteX848" fmla="*/ 1419178 w 5593163"/>
              <a:gd name="connsiteY848" fmla="*/ 2176339 h 4305008"/>
              <a:gd name="connsiteX849" fmla="*/ 1323752 w 5593163"/>
              <a:gd name="connsiteY849" fmla="*/ 2167348 h 4305008"/>
              <a:gd name="connsiteX850" fmla="*/ 1307535 w 5593163"/>
              <a:gd name="connsiteY850" fmla="*/ 2165820 h 4305008"/>
              <a:gd name="connsiteX851" fmla="*/ 1307419 w 5593163"/>
              <a:gd name="connsiteY851" fmla="*/ 2164681 h 4305008"/>
              <a:gd name="connsiteX852" fmla="*/ 617253 w 5593163"/>
              <a:gd name="connsiteY852" fmla="*/ 1477083 h 4305008"/>
              <a:gd name="connsiteX853" fmla="*/ 616748 w 5593163"/>
              <a:gd name="connsiteY853" fmla="*/ 1477021 h 4305008"/>
              <a:gd name="connsiteX854" fmla="*/ 616209 w 5593163"/>
              <a:gd name="connsiteY854" fmla="*/ 1470397 h 4305008"/>
              <a:gd name="connsiteX855" fmla="*/ 608742 w 5593163"/>
              <a:gd name="connsiteY855" fmla="*/ 1378647 h 4305008"/>
              <a:gd name="connsiteX856" fmla="*/ 607372 w 5593163"/>
              <a:gd name="connsiteY856" fmla="*/ 1361805 h 4305008"/>
              <a:gd name="connsiteX857" fmla="*/ 607372 w 5593163"/>
              <a:gd name="connsiteY857" fmla="*/ 3010804 h 4305008"/>
              <a:gd name="connsiteX858" fmla="*/ 608742 w 5593163"/>
              <a:gd name="connsiteY858" fmla="*/ 2993823 h 4305008"/>
              <a:gd name="connsiteX859" fmla="*/ 616206 w 5593163"/>
              <a:gd name="connsiteY859" fmla="*/ 2901366 h 4305008"/>
              <a:gd name="connsiteX860" fmla="*/ 616747 w 5593163"/>
              <a:gd name="connsiteY860" fmla="*/ 2894676 h 4305008"/>
              <a:gd name="connsiteX861" fmla="*/ 617252 w 5593163"/>
              <a:gd name="connsiteY861" fmla="*/ 2894613 h 4305008"/>
              <a:gd name="connsiteX862" fmla="*/ 1307418 w 5593163"/>
              <a:gd name="connsiteY862" fmla="*/ 2201572 h 4305008"/>
              <a:gd name="connsiteX863" fmla="*/ 1307535 w 5593163"/>
              <a:gd name="connsiteY863" fmla="*/ 2200424 h 4305008"/>
              <a:gd name="connsiteX864" fmla="*/ 1323748 w 5593163"/>
              <a:gd name="connsiteY864" fmla="*/ 2198885 h 4305008"/>
              <a:gd name="connsiteX865" fmla="*/ 1419209 w 5593163"/>
              <a:gd name="connsiteY865" fmla="*/ 2189820 h 4305008"/>
              <a:gd name="connsiteX866" fmla="*/ 1436297 w 5593163"/>
              <a:gd name="connsiteY866" fmla="*/ 2188197 h 4305008"/>
              <a:gd name="connsiteX867" fmla="*/ 1436323 w 5593163"/>
              <a:gd name="connsiteY867" fmla="*/ 2188691 h 4305008"/>
              <a:gd name="connsiteX868" fmla="*/ 1436821 w 5593163"/>
              <a:gd name="connsiteY868" fmla="*/ 2188658 h 4305008"/>
              <a:gd name="connsiteX869" fmla="*/ 1437415 w 5593163"/>
              <a:gd name="connsiteY869" fmla="*/ 2200098 h 4305008"/>
              <a:gd name="connsiteX870" fmla="*/ 1436044 w 5593163"/>
              <a:gd name="connsiteY870" fmla="*/ 2217074 h 4305008"/>
              <a:gd name="connsiteX871" fmla="*/ 1428577 w 5593163"/>
              <a:gd name="connsiteY871" fmla="*/ 2309550 h 4305008"/>
              <a:gd name="connsiteX872" fmla="*/ 1428039 w 5593163"/>
              <a:gd name="connsiteY872" fmla="*/ 2316226 h 4305008"/>
              <a:gd name="connsiteX873" fmla="*/ 1427533 w 5593163"/>
              <a:gd name="connsiteY873" fmla="*/ 2316289 h 4305008"/>
              <a:gd name="connsiteX874" fmla="*/ 737367 w 5593163"/>
              <a:gd name="connsiteY874" fmla="*/ 3009330 h 4305008"/>
              <a:gd name="connsiteX875" fmla="*/ 737251 w 5593163"/>
              <a:gd name="connsiteY875" fmla="*/ 3010478 h 4305008"/>
              <a:gd name="connsiteX876" fmla="*/ 721035 w 5593163"/>
              <a:gd name="connsiteY876" fmla="*/ 3012018 h 4305008"/>
              <a:gd name="connsiteX877" fmla="*/ 625608 w 5593163"/>
              <a:gd name="connsiteY877" fmla="*/ 3021080 h 4305008"/>
              <a:gd name="connsiteX878" fmla="*/ 608490 w 5593163"/>
              <a:gd name="connsiteY878" fmla="*/ 3022706 h 4305008"/>
              <a:gd name="connsiteX879" fmla="*/ 608464 w 5593163"/>
              <a:gd name="connsiteY879" fmla="*/ 3022211 h 4305008"/>
              <a:gd name="connsiteX880" fmla="*/ 607965 w 5593163"/>
              <a:gd name="connsiteY880" fmla="*/ 3022244 h 4305008"/>
              <a:gd name="connsiteX881" fmla="*/ 607372 w 5593163"/>
              <a:gd name="connsiteY881" fmla="*/ 3010804 h 4305008"/>
              <a:gd name="connsiteX882" fmla="*/ 607372 w 5593163"/>
              <a:gd name="connsiteY882" fmla="*/ 3058630 h 4305008"/>
              <a:gd name="connsiteX883" fmla="*/ 607966 w 5593163"/>
              <a:gd name="connsiteY883" fmla="*/ 3047280 h 4305008"/>
              <a:gd name="connsiteX884" fmla="*/ 608464 w 5593163"/>
              <a:gd name="connsiteY884" fmla="*/ 3047312 h 4305008"/>
              <a:gd name="connsiteX885" fmla="*/ 608490 w 5593163"/>
              <a:gd name="connsiteY885" fmla="*/ 3046822 h 4305008"/>
              <a:gd name="connsiteX886" fmla="*/ 625577 w 5593163"/>
              <a:gd name="connsiteY886" fmla="*/ 3048432 h 4305008"/>
              <a:gd name="connsiteX887" fmla="*/ 721039 w 5593163"/>
              <a:gd name="connsiteY887" fmla="*/ 3057426 h 4305008"/>
              <a:gd name="connsiteX888" fmla="*/ 737251 w 5593163"/>
              <a:gd name="connsiteY888" fmla="*/ 3058953 h 4305008"/>
              <a:gd name="connsiteX889" fmla="*/ 737368 w 5593163"/>
              <a:gd name="connsiteY889" fmla="*/ 3060092 h 4305008"/>
              <a:gd name="connsiteX890" fmla="*/ 1427534 w 5593163"/>
              <a:gd name="connsiteY890" fmla="*/ 3747690 h 4305008"/>
              <a:gd name="connsiteX891" fmla="*/ 1428040 w 5593163"/>
              <a:gd name="connsiteY891" fmla="*/ 3747753 h 4305008"/>
              <a:gd name="connsiteX892" fmla="*/ 1428580 w 5593163"/>
              <a:gd name="connsiteY892" fmla="*/ 3754390 h 4305008"/>
              <a:gd name="connsiteX893" fmla="*/ 1436044 w 5593163"/>
              <a:gd name="connsiteY893" fmla="*/ 3846121 h 4305008"/>
              <a:gd name="connsiteX894" fmla="*/ 1437415 w 5593163"/>
              <a:gd name="connsiteY894" fmla="*/ 3862969 h 4305008"/>
              <a:gd name="connsiteX895" fmla="*/ 1436822 w 5593163"/>
              <a:gd name="connsiteY895" fmla="*/ 3874319 h 4305008"/>
              <a:gd name="connsiteX896" fmla="*/ 1436323 w 5593163"/>
              <a:gd name="connsiteY896" fmla="*/ 3874286 h 4305008"/>
              <a:gd name="connsiteX897" fmla="*/ 1436297 w 5593163"/>
              <a:gd name="connsiteY897" fmla="*/ 3874777 h 4305008"/>
              <a:gd name="connsiteX898" fmla="*/ 1419178 w 5593163"/>
              <a:gd name="connsiteY898" fmla="*/ 3873164 h 4305008"/>
              <a:gd name="connsiteX899" fmla="*/ 1323752 w 5593163"/>
              <a:gd name="connsiteY899" fmla="*/ 3864173 h 4305008"/>
              <a:gd name="connsiteX900" fmla="*/ 1307535 w 5593163"/>
              <a:gd name="connsiteY900" fmla="*/ 3862645 h 4305008"/>
              <a:gd name="connsiteX901" fmla="*/ 1307419 w 5593163"/>
              <a:gd name="connsiteY901" fmla="*/ 3861506 h 4305008"/>
              <a:gd name="connsiteX902" fmla="*/ 617253 w 5593163"/>
              <a:gd name="connsiteY902" fmla="*/ 3173908 h 4305008"/>
              <a:gd name="connsiteX903" fmla="*/ 616748 w 5593163"/>
              <a:gd name="connsiteY903" fmla="*/ 3173846 h 4305008"/>
              <a:gd name="connsiteX904" fmla="*/ 616209 w 5593163"/>
              <a:gd name="connsiteY904" fmla="*/ 3167222 h 4305008"/>
              <a:gd name="connsiteX905" fmla="*/ 608742 w 5593163"/>
              <a:gd name="connsiteY905" fmla="*/ 3075472 h 4305008"/>
              <a:gd name="connsiteX906" fmla="*/ 607372 w 5593163"/>
              <a:gd name="connsiteY906" fmla="*/ 3058630 h 4305008"/>
              <a:gd name="connsiteX907" fmla="*/ 0 w 5593163"/>
              <a:gd name="connsiteY907" fmla="*/ 116373 h 4305008"/>
              <a:gd name="connsiteX908" fmla="*/ 0 w 5593163"/>
              <a:gd name="connsiteY908" fmla="*/ 0 h 4305008"/>
              <a:gd name="connsiteX909" fmla="*/ 90880 w 5593163"/>
              <a:gd name="connsiteY909" fmla="*/ 0 h 4305008"/>
              <a:gd name="connsiteX910" fmla="*/ 22652 w 5593163"/>
              <a:gd name="connsiteY910" fmla="*/ 76659 h 4305008"/>
              <a:gd name="connsiteX911" fmla="*/ 0 w 5593163"/>
              <a:gd name="connsiteY911" fmla="*/ 443121 h 4305008"/>
              <a:gd name="connsiteX912" fmla="*/ 0 w 5593163"/>
              <a:gd name="connsiteY912" fmla="*/ 311637 h 4305008"/>
              <a:gd name="connsiteX913" fmla="*/ 82171 w 5593163"/>
              <a:gd name="connsiteY913" fmla="*/ 276703 h 4305008"/>
              <a:gd name="connsiteX914" fmla="*/ 348118 w 5593163"/>
              <a:gd name="connsiteY914" fmla="*/ 44350 h 4305008"/>
              <a:gd name="connsiteX915" fmla="*/ 370347 w 5593163"/>
              <a:gd name="connsiteY915" fmla="*/ 0 h 4305008"/>
              <a:gd name="connsiteX916" fmla="*/ 518984 w 5593163"/>
              <a:gd name="connsiteY916" fmla="*/ 0 h 4305008"/>
              <a:gd name="connsiteX917" fmla="*/ 467145 w 5593163"/>
              <a:gd name="connsiteY917" fmla="*/ 95636 h 4305008"/>
              <a:gd name="connsiteX918" fmla="*/ 13323 w 5593163"/>
              <a:gd name="connsiteY918" fmla="*/ 439959 h 4305008"/>
              <a:gd name="connsiteX919" fmla="*/ 0 w 5593163"/>
              <a:gd name="connsiteY919" fmla="*/ 1070142 h 4305008"/>
              <a:gd name="connsiteX920" fmla="*/ 0 w 5593163"/>
              <a:gd name="connsiteY920" fmla="*/ 862064 h 4305008"/>
              <a:gd name="connsiteX921" fmla="*/ 31905 w 5593163"/>
              <a:gd name="connsiteY921" fmla="*/ 912052 h 4305008"/>
              <a:gd name="connsiteX922" fmla="*/ 452455 w 5593163"/>
              <a:gd name="connsiteY922" fmla="*/ 1181049 h 4305008"/>
              <a:gd name="connsiteX923" fmla="*/ 9316 w 5593163"/>
              <a:gd name="connsiteY923" fmla="*/ 665484 h 4305008"/>
              <a:gd name="connsiteX924" fmla="*/ 0 w 5593163"/>
              <a:gd name="connsiteY924" fmla="*/ 662760 h 4305008"/>
              <a:gd name="connsiteX925" fmla="*/ 0 w 5593163"/>
              <a:gd name="connsiteY925" fmla="*/ 530567 h 4305008"/>
              <a:gd name="connsiteX926" fmla="*/ 26399 w 5593163"/>
              <a:gd name="connsiteY926" fmla="*/ 537107 h 4305008"/>
              <a:gd name="connsiteX927" fmla="*/ 585941 w 5593163"/>
              <a:gd name="connsiteY927" fmla="*/ 1197788 h 4305008"/>
              <a:gd name="connsiteX928" fmla="*/ 586447 w 5593163"/>
              <a:gd name="connsiteY928" fmla="*/ 1197851 h 4305008"/>
              <a:gd name="connsiteX929" fmla="*/ 586987 w 5593163"/>
              <a:gd name="connsiteY929" fmla="*/ 1204541 h 4305008"/>
              <a:gd name="connsiteX930" fmla="*/ 594451 w 5593163"/>
              <a:gd name="connsiteY930" fmla="*/ 1296998 h 4305008"/>
              <a:gd name="connsiteX931" fmla="*/ 595822 w 5593163"/>
              <a:gd name="connsiteY931" fmla="*/ 1313979 h 4305008"/>
              <a:gd name="connsiteX932" fmla="*/ 595229 w 5593163"/>
              <a:gd name="connsiteY932" fmla="*/ 1325419 h 4305008"/>
              <a:gd name="connsiteX933" fmla="*/ 594730 w 5593163"/>
              <a:gd name="connsiteY933" fmla="*/ 1325386 h 4305008"/>
              <a:gd name="connsiteX934" fmla="*/ 594704 w 5593163"/>
              <a:gd name="connsiteY934" fmla="*/ 1325881 h 4305008"/>
              <a:gd name="connsiteX935" fmla="*/ 577585 w 5593163"/>
              <a:gd name="connsiteY935" fmla="*/ 1324255 h 4305008"/>
              <a:gd name="connsiteX936" fmla="*/ 482159 w 5593163"/>
              <a:gd name="connsiteY936" fmla="*/ 1315193 h 4305008"/>
              <a:gd name="connsiteX937" fmla="*/ 465942 w 5593163"/>
              <a:gd name="connsiteY937" fmla="*/ 1313653 h 4305008"/>
              <a:gd name="connsiteX938" fmla="*/ 465826 w 5593163"/>
              <a:gd name="connsiteY938" fmla="*/ 1312505 h 4305008"/>
              <a:gd name="connsiteX939" fmla="*/ 5028 w 5593163"/>
              <a:gd name="connsiteY939" fmla="*/ 1076034 h 4305008"/>
              <a:gd name="connsiteX940" fmla="*/ 0 w 5593163"/>
              <a:gd name="connsiteY940" fmla="*/ 2139063 h 4305008"/>
              <a:gd name="connsiteX941" fmla="*/ 0 w 5593163"/>
              <a:gd name="connsiteY941" fmla="*/ 2007909 h 4305008"/>
              <a:gd name="connsiteX942" fmla="*/ 9314 w 5593163"/>
              <a:gd name="connsiteY942" fmla="*/ 2005207 h 4305008"/>
              <a:gd name="connsiteX943" fmla="*/ 452453 w 5593163"/>
              <a:gd name="connsiteY943" fmla="*/ 1493690 h 4305008"/>
              <a:gd name="connsiteX944" fmla="*/ 31903 w 5593163"/>
              <a:gd name="connsiteY944" fmla="*/ 1760575 h 4305008"/>
              <a:gd name="connsiteX945" fmla="*/ 0 w 5593163"/>
              <a:gd name="connsiteY945" fmla="*/ 1810167 h 4305008"/>
              <a:gd name="connsiteX946" fmla="*/ 0 w 5593163"/>
              <a:gd name="connsiteY946" fmla="*/ 1603724 h 4305008"/>
              <a:gd name="connsiteX947" fmla="*/ 5025 w 5593163"/>
              <a:gd name="connsiteY947" fmla="*/ 1597880 h 4305008"/>
              <a:gd name="connsiteX948" fmla="*/ 465823 w 5593163"/>
              <a:gd name="connsiteY948" fmla="*/ 1363267 h 4305008"/>
              <a:gd name="connsiteX949" fmla="*/ 465940 w 5593163"/>
              <a:gd name="connsiteY949" fmla="*/ 1362128 h 4305008"/>
              <a:gd name="connsiteX950" fmla="*/ 482153 w 5593163"/>
              <a:gd name="connsiteY950" fmla="*/ 1360601 h 4305008"/>
              <a:gd name="connsiteX951" fmla="*/ 577614 w 5593163"/>
              <a:gd name="connsiteY951" fmla="*/ 1351607 h 4305008"/>
              <a:gd name="connsiteX952" fmla="*/ 594702 w 5593163"/>
              <a:gd name="connsiteY952" fmla="*/ 1349997 h 4305008"/>
              <a:gd name="connsiteX953" fmla="*/ 594728 w 5593163"/>
              <a:gd name="connsiteY953" fmla="*/ 1350487 h 4305008"/>
              <a:gd name="connsiteX954" fmla="*/ 595226 w 5593163"/>
              <a:gd name="connsiteY954" fmla="*/ 1350455 h 4305008"/>
              <a:gd name="connsiteX955" fmla="*/ 595820 w 5593163"/>
              <a:gd name="connsiteY955" fmla="*/ 1361805 h 4305008"/>
              <a:gd name="connsiteX956" fmla="*/ 594449 w 5593163"/>
              <a:gd name="connsiteY956" fmla="*/ 1378647 h 4305008"/>
              <a:gd name="connsiteX957" fmla="*/ 586982 w 5593163"/>
              <a:gd name="connsiteY957" fmla="*/ 1470397 h 4305008"/>
              <a:gd name="connsiteX958" fmla="*/ 586444 w 5593163"/>
              <a:gd name="connsiteY958" fmla="*/ 1477021 h 4305008"/>
              <a:gd name="connsiteX959" fmla="*/ 585938 w 5593163"/>
              <a:gd name="connsiteY959" fmla="*/ 1477083 h 4305008"/>
              <a:gd name="connsiteX960" fmla="*/ 26396 w 5593163"/>
              <a:gd name="connsiteY960" fmla="*/ 2132575 h 4305008"/>
              <a:gd name="connsiteX961" fmla="*/ 0 w 5593163"/>
              <a:gd name="connsiteY961" fmla="*/ 2766967 h 4305008"/>
              <a:gd name="connsiteX962" fmla="*/ 0 w 5593163"/>
              <a:gd name="connsiteY962" fmla="*/ 2558889 h 4305008"/>
              <a:gd name="connsiteX963" fmla="*/ 31905 w 5593163"/>
              <a:gd name="connsiteY963" fmla="*/ 2608877 h 4305008"/>
              <a:gd name="connsiteX964" fmla="*/ 452455 w 5593163"/>
              <a:gd name="connsiteY964" fmla="*/ 2877874 h 4305008"/>
              <a:gd name="connsiteX965" fmla="*/ 9316 w 5593163"/>
              <a:gd name="connsiteY965" fmla="*/ 2362309 h 4305008"/>
              <a:gd name="connsiteX966" fmla="*/ 0 w 5593163"/>
              <a:gd name="connsiteY966" fmla="*/ 2359585 h 4305008"/>
              <a:gd name="connsiteX967" fmla="*/ 0 w 5593163"/>
              <a:gd name="connsiteY967" fmla="*/ 2227392 h 4305008"/>
              <a:gd name="connsiteX968" fmla="*/ 26399 w 5593163"/>
              <a:gd name="connsiteY968" fmla="*/ 2233932 h 4305008"/>
              <a:gd name="connsiteX969" fmla="*/ 585941 w 5593163"/>
              <a:gd name="connsiteY969" fmla="*/ 2894613 h 4305008"/>
              <a:gd name="connsiteX970" fmla="*/ 586447 w 5593163"/>
              <a:gd name="connsiteY970" fmla="*/ 2894676 h 4305008"/>
              <a:gd name="connsiteX971" fmla="*/ 586987 w 5593163"/>
              <a:gd name="connsiteY971" fmla="*/ 2901366 h 4305008"/>
              <a:gd name="connsiteX972" fmla="*/ 594451 w 5593163"/>
              <a:gd name="connsiteY972" fmla="*/ 2993823 h 4305008"/>
              <a:gd name="connsiteX973" fmla="*/ 595822 w 5593163"/>
              <a:gd name="connsiteY973" fmla="*/ 3010804 h 4305008"/>
              <a:gd name="connsiteX974" fmla="*/ 595229 w 5593163"/>
              <a:gd name="connsiteY974" fmla="*/ 3022244 h 4305008"/>
              <a:gd name="connsiteX975" fmla="*/ 594730 w 5593163"/>
              <a:gd name="connsiteY975" fmla="*/ 3022211 h 4305008"/>
              <a:gd name="connsiteX976" fmla="*/ 594704 w 5593163"/>
              <a:gd name="connsiteY976" fmla="*/ 3022706 h 4305008"/>
              <a:gd name="connsiteX977" fmla="*/ 577585 w 5593163"/>
              <a:gd name="connsiteY977" fmla="*/ 3021080 h 4305008"/>
              <a:gd name="connsiteX978" fmla="*/ 482159 w 5593163"/>
              <a:gd name="connsiteY978" fmla="*/ 3012018 h 4305008"/>
              <a:gd name="connsiteX979" fmla="*/ 465942 w 5593163"/>
              <a:gd name="connsiteY979" fmla="*/ 3010478 h 4305008"/>
              <a:gd name="connsiteX980" fmla="*/ 465826 w 5593163"/>
              <a:gd name="connsiteY980" fmla="*/ 3009330 h 4305008"/>
              <a:gd name="connsiteX981" fmla="*/ 5028 w 5593163"/>
              <a:gd name="connsiteY981" fmla="*/ 2772859 h 4305008"/>
              <a:gd name="connsiteX982" fmla="*/ 0 w 5593163"/>
              <a:gd name="connsiteY982" fmla="*/ 3835888 h 4305008"/>
              <a:gd name="connsiteX983" fmla="*/ 0 w 5593163"/>
              <a:gd name="connsiteY983" fmla="*/ 3704734 h 4305008"/>
              <a:gd name="connsiteX984" fmla="*/ 9314 w 5593163"/>
              <a:gd name="connsiteY984" fmla="*/ 3702032 h 4305008"/>
              <a:gd name="connsiteX985" fmla="*/ 452453 w 5593163"/>
              <a:gd name="connsiteY985" fmla="*/ 3190516 h 4305008"/>
              <a:gd name="connsiteX986" fmla="*/ 31903 w 5593163"/>
              <a:gd name="connsiteY986" fmla="*/ 3457400 h 4305008"/>
              <a:gd name="connsiteX987" fmla="*/ 0 w 5593163"/>
              <a:gd name="connsiteY987" fmla="*/ 3506992 h 4305008"/>
              <a:gd name="connsiteX988" fmla="*/ 0 w 5593163"/>
              <a:gd name="connsiteY988" fmla="*/ 3300549 h 4305008"/>
              <a:gd name="connsiteX989" fmla="*/ 5025 w 5593163"/>
              <a:gd name="connsiteY989" fmla="*/ 3294705 h 4305008"/>
              <a:gd name="connsiteX990" fmla="*/ 465823 w 5593163"/>
              <a:gd name="connsiteY990" fmla="*/ 3060092 h 4305008"/>
              <a:gd name="connsiteX991" fmla="*/ 465940 w 5593163"/>
              <a:gd name="connsiteY991" fmla="*/ 3058953 h 4305008"/>
              <a:gd name="connsiteX992" fmla="*/ 482153 w 5593163"/>
              <a:gd name="connsiteY992" fmla="*/ 3057426 h 4305008"/>
              <a:gd name="connsiteX993" fmla="*/ 577614 w 5593163"/>
              <a:gd name="connsiteY993" fmla="*/ 3048432 h 4305008"/>
              <a:gd name="connsiteX994" fmla="*/ 594702 w 5593163"/>
              <a:gd name="connsiteY994" fmla="*/ 3046822 h 4305008"/>
              <a:gd name="connsiteX995" fmla="*/ 594728 w 5593163"/>
              <a:gd name="connsiteY995" fmla="*/ 3047312 h 4305008"/>
              <a:gd name="connsiteX996" fmla="*/ 595226 w 5593163"/>
              <a:gd name="connsiteY996" fmla="*/ 3047280 h 4305008"/>
              <a:gd name="connsiteX997" fmla="*/ 595820 w 5593163"/>
              <a:gd name="connsiteY997" fmla="*/ 3058630 h 4305008"/>
              <a:gd name="connsiteX998" fmla="*/ 594449 w 5593163"/>
              <a:gd name="connsiteY998" fmla="*/ 3075472 h 4305008"/>
              <a:gd name="connsiteX999" fmla="*/ 586982 w 5593163"/>
              <a:gd name="connsiteY999" fmla="*/ 3167222 h 4305008"/>
              <a:gd name="connsiteX1000" fmla="*/ 586444 w 5593163"/>
              <a:gd name="connsiteY1000" fmla="*/ 3173846 h 4305008"/>
              <a:gd name="connsiteX1001" fmla="*/ 585938 w 5593163"/>
              <a:gd name="connsiteY1001" fmla="*/ 3173908 h 4305008"/>
              <a:gd name="connsiteX1002" fmla="*/ 26396 w 5593163"/>
              <a:gd name="connsiteY1002" fmla="*/ 3829400 h 4305008"/>
              <a:gd name="connsiteX1003" fmla="*/ 0 w 5593163"/>
              <a:gd name="connsiteY1003" fmla="*/ 4056079 h 4305008"/>
              <a:gd name="connsiteX1004" fmla="*/ 0 w 5593163"/>
              <a:gd name="connsiteY1004" fmla="*/ 3923091 h 4305008"/>
              <a:gd name="connsiteX1005" fmla="*/ 9850 w 5593163"/>
              <a:gd name="connsiteY1005" fmla="*/ 3925425 h 4305008"/>
              <a:gd name="connsiteX1006" fmla="*/ 456028 w 5593163"/>
              <a:gd name="connsiteY1006" fmla="*/ 4255797 h 4305008"/>
              <a:gd name="connsiteX1007" fmla="*/ 484473 w 5593163"/>
              <a:gd name="connsiteY1007" fmla="*/ 4305008 h 4305008"/>
              <a:gd name="connsiteX1008" fmla="*/ 333423 w 5593163"/>
              <a:gd name="connsiteY1008" fmla="*/ 4305008 h 4305008"/>
              <a:gd name="connsiteX1009" fmla="*/ 281300 w 5593163"/>
              <a:gd name="connsiteY1009" fmla="*/ 4241205 h 4305008"/>
              <a:gd name="connsiteX1010" fmla="*/ 75476 w 5593163"/>
              <a:gd name="connsiteY1010" fmla="*/ 4087725 h 4305008"/>
              <a:gd name="connsiteX1011" fmla="*/ 0 w 5593163"/>
              <a:gd name="connsiteY1011" fmla="*/ 4305008 h 4305008"/>
              <a:gd name="connsiteX1012" fmla="*/ 0 w 5593163"/>
              <a:gd name="connsiteY1012" fmla="*/ 4256099 h 4305008"/>
              <a:gd name="connsiteX1013" fmla="*/ 8327 w 5593163"/>
              <a:gd name="connsiteY1013" fmla="*/ 4271827 h 4305008"/>
              <a:gd name="connsiteX1014" fmla="*/ 35009 w 5593163"/>
              <a:gd name="connsiteY1014" fmla="*/ 4305008 h 4305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</a:cxnLst>
            <a:rect l="l" t="t" r="r" b="b"/>
            <a:pathLst>
              <a:path w="5593163" h="4305008">
                <a:moveTo>
                  <a:pt x="4985599" y="636203"/>
                </a:moveTo>
                <a:cubicBezTo>
                  <a:pt x="5038875" y="907109"/>
                  <a:pt x="5253718" y="1121906"/>
                  <a:pt x="5528908" y="1181049"/>
                </a:cubicBezTo>
                <a:cubicBezTo>
                  <a:pt x="5475633" y="910143"/>
                  <a:pt x="5260789" y="695346"/>
                  <a:pt x="4985599" y="636203"/>
                </a:cubicBezTo>
                <a:close/>
                <a:moveTo>
                  <a:pt x="4985599" y="2333028"/>
                </a:moveTo>
                <a:cubicBezTo>
                  <a:pt x="5038875" y="2603934"/>
                  <a:pt x="5253718" y="2818731"/>
                  <a:pt x="5528908" y="2877874"/>
                </a:cubicBezTo>
                <a:cubicBezTo>
                  <a:pt x="5475633" y="2606968"/>
                  <a:pt x="5260789" y="2392171"/>
                  <a:pt x="4985599" y="2333028"/>
                </a:cubicBezTo>
                <a:close/>
                <a:moveTo>
                  <a:pt x="4985597" y="2034258"/>
                </a:moveTo>
                <a:cubicBezTo>
                  <a:pt x="5260787" y="1975579"/>
                  <a:pt x="5475630" y="1762469"/>
                  <a:pt x="5528906" y="1493690"/>
                </a:cubicBezTo>
                <a:cubicBezTo>
                  <a:pt x="5253716" y="1552369"/>
                  <a:pt x="5038872" y="1765479"/>
                  <a:pt x="4985597" y="2034258"/>
                </a:cubicBezTo>
                <a:close/>
                <a:moveTo>
                  <a:pt x="4985597" y="3731083"/>
                </a:moveTo>
                <a:cubicBezTo>
                  <a:pt x="5260787" y="3672404"/>
                  <a:pt x="5475630" y="3459294"/>
                  <a:pt x="5528906" y="3190516"/>
                </a:cubicBezTo>
                <a:cubicBezTo>
                  <a:pt x="5253716" y="3249194"/>
                  <a:pt x="5038872" y="3462304"/>
                  <a:pt x="4985597" y="3731083"/>
                </a:cubicBezTo>
                <a:close/>
                <a:moveTo>
                  <a:pt x="4842232" y="503273"/>
                </a:moveTo>
                <a:lnTo>
                  <a:pt x="4842826" y="491833"/>
                </a:lnTo>
                <a:lnTo>
                  <a:pt x="4843324" y="491866"/>
                </a:lnTo>
                <a:lnTo>
                  <a:pt x="4843350" y="491372"/>
                </a:lnTo>
                <a:lnTo>
                  <a:pt x="4860437" y="492995"/>
                </a:lnTo>
                <a:cubicBezTo>
                  <a:pt x="4892823" y="493522"/>
                  <a:pt x="4924716" y="496503"/>
                  <a:pt x="4955899" y="502060"/>
                </a:cubicBezTo>
                <a:cubicBezTo>
                  <a:pt x="4961475" y="501641"/>
                  <a:pt x="4966803" y="502589"/>
                  <a:pt x="4972112" y="503599"/>
                </a:cubicBezTo>
                <a:lnTo>
                  <a:pt x="4972229" y="504747"/>
                </a:lnTo>
                <a:cubicBezTo>
                  <a:pt x="5241367" y="549296"/>
                  <a:pt x="5466735" y="718370"/>
                  <a:pt x="5583809" y="948988"/>
                </a:cubicBezTo>
                <a:lnTo>
                  <a:pt x="5593163" y="971822"/>
                </a:lnTo>
                <a:lnTo>
                  <a:pt x="5593163" y="1318474"/>
                </a:lnTo>
                <a:lnTo>
                  <a:pt x="5558612" y="1315193"/>
                </a:lnTo>
                <a:cubicBezTo>
                  <a:pt x="5553035" y="1315612"/>
                  <a:pt x="5547706" y="1314664"/>
                  <a:pt x="5542395" y="1313653"/>
                </a:cubicBezTo>
                <a:lnTo>
                  <a:pt x="5542279" y="1312505"/>
                </a:lnTo>
                <a:cubicBezTo>
                  <a:pt x="5183428" y="1253106"/>
                  <a:pt x="4902389" y="972329"/>
                  <a:pt x="4852114" y="619464"/>
                </a:cubicBezTo>
                <a:cubicBezTo>
                  <a:pt x="4851946" y="619411"/>
                  <a:pt x="4851778" y="619406"/>
                  <a:pt x="4851608" y="619401"/>
                </a:cubicBezTo>
                <a:lnTo>
                  <a:pt x="4851070" y="612725"/>
                </a:lnTo>
                <a:cubicBezTo>
                  <a:pt x="4846011" y="582475"/>
                  <a:pt x="4843560" y="551584"/>
                  <a:pt x="4843603" y="520249"/>
                </a:cubicBezTo>
                <a:cubicBezTo>
                  <a:pt x="4842291" y="514621"/>
                  <a:pt x="4842232" y="508954"/>
                  <a:pt x="4842232" y="503273"/>
                </a:cubicBezTo>
                <a:close/>
                <a:moveTo>
                  <a:pt x="4842232" y="2200098"/>
                </a:moveTo>
                <a:lnTo>
                  <a:pt x="4842826" y="2188658"/>
                </a:lnTo>
                <a:lnTo>
                  <a:pt x="4843324" y="2188691"/>
                </a:lnTo>
                <a:lnTo>
                  <a:pt x="4843350" y="2188197"/>
                </a:lnTo>
                <a:lnTo>
                  <a:pt x="4860437" y="2189820"/>
                </a:lnTo>
                <a:cubicBezTo>
                  <a:pt x="4892823" y="2190347"/>
                  <a:pt x="4924716" y="2193328"/>
                  <a:pt x="4955899" y="2198885"/>
                </a:cubicBezTo>
                <a:cubicBezTo>
                  <a:pt x="4961475" y="2198466"/>
                  <a:pt x="4966803" y="2199414"/>
                  <a:pt x="4972112" y="2200424"/>
                </a:cubicBezTo>
                <a:lnTo>
                  <a:pt x="4972229" y="2201572"/>
                </a:lnTo>
                <a:cubicBezTo>
                  <a:pt x="5241367" y="2246121"/>
                  <a:pt x="5466735" y="2415195"/>
                  <a:pt x="5583809" y="2645813"/>
                </a:cubicBezTo>
                <a:lnTo>
                  <a:pt x="5593163" y="2668647"/>
                </a:lnTo>
                <a:lnTo>
                  <a:pt x="5593163" y="3015299"/>
                </a:lnTo>
                <a:lnTo>
                  <a:pt x="5558612" y="3012018"/>
                </a:lnTo>
                <a:cubicBezTo>
                  <a:pt x="5553035" y="3012437"/>
                  <a:pt x="5547706" y="3011489"/>
                  <a:pt x="5542395" y="3010478"/>
                </a:cubicBezTo>
                <a:lnTo>
                  <a:pt x="5542279" y="3009330"/>
                </a:lnTo>
                <a:cubicBezTo>
                  <a:pt x="5183428" y="2949931"/>
                  <a:pt x="4902389" y="2669154"/>
                  <a:pt x="4852114" y="2316289"/>
                </a:cubicBezTo>
                <a:cubicBezTo>
                  <a:pt x="4851946" y="2316236"/>
                  <a:pt x="4851778" y="2316231"/>
                  <a:pt x="4851608" y="2316226"/>
                </a:cubicBezTo>
                <a:lnTo>
                  <a:pt x="4851070" y="2309550"/>
                </a:lnTo>
                <a:cubicBezTo>
                  <a:pt x="4846011" y="2279300"/>
                  <a:pt x="4843560" y="2248409"/>
                  <a:pt x="4843603" y="2217074"/>
                </a:cubicBezTo>
                <a:cubicBezTo>
                  <a:pt x="4842291" y="2211446"/>
                  <a:pt x="4842232" y="2205779"/>
                  <a:pt x="4842232" y="2200098"/>
                </a:cubicBezTo>
                <a:close/>
                <a:moveTo>
                  <a:pt x="4842232" y="3896923"/>
                </a:moveTo>
                <a:lnTo>
                  <a:pt x="4842826" y="3885483"/>
                </a:lnTo>
                <a:lnTo>
                  <a:pt x="4843324" y="3885516"/>
                </a:lnTo>
                <a:lnTo>
                  <a:pt x="4843350" y="3885022"/>
                </a:lnTo>
                <a:lnTo>
                  <a:pt x="4860437" y="3886645"/>
                </a:lnTo>
                <a:cubicBezTo>
                  <a:pt x="4892823" y="3887172"/>
                  <a:pt x="4924716" y="3890153"/>
                  <a:pt x="4955899" y="3895710"/>
                </a:cubicBezTo>
                <a:cubicBezTo>
                  <a:pt x="4961475" y="3895291"/>
                  <a:pt x="4966803" y="3896239"/>
                  <a:pt x="4972112" y="3897249"/>
                </a:cubicBezTo>
                <a:lnTo>
                  <a:pt x="4972229" y="3898397"/>
                </a:lnTo>
                <a:cubicBezTo>
                  <a:pt x="5206288" y="3937139"/>
                  <a:pt x="5407245" y="4070062"/>
                  <a:pt x="5532481" y="4255797"/>
                </a:cubicBezTo>
                <a:lnTo>
                  <a:pt x="5560926" y="4305008"/>
                </a:lnTo>
                <a:lnTo>
                  <a:pt x="5409877" y="4305008"/>
                </a:lnTo>
                <a:lnTo>
                  <a:pt x="5357754" y="4241205"/>
                </a:lnTo>
                <a:cubicBezTo>
                  <a:pt x="5261058" y="4136681"/>
                  <a:pt x="5131850" y="4061285"/>
                  <a:pt x="4985599" y="4029853"/>
                </a:cubicBezTo>
                <a:cubicBezTo>
                  <a:pt x="5002846" y="4117553"/>
                  <a:pt x="5037026" y="4199373"/>
                  <a:pt x="5084780" y="4271827"/>
                </a:cubicBezTo>
                <a:lnTo>
                  <a:pt x="5111462" y="4305008"/>
                </a:lnTo>
                <a:lnTo>
                  <a:pt x="4957353" y="4305008"/>
                </a:lnTo>
                <a:lnTo>
                  <a:pt x="4927231" y="4254710"/>
                </a:lnTo>
                <a:cubicBezTo>
                  <a:pt x="4890029" y="4179889"/>
                  <a:pt x="4864297" y="4098618"/>
                  <a:pt x="4852114" y="4013114"/>
                </a:cubicBezTo>
                <a:cubicBezTo>
                  <a:pt x="4851946" y="4013061"/>
                  <a:pt x="4851778" y="4013056"/>
                  <a:pt x="4851608" y="4013051"/>
                </a:cubicBezTo>
                <a:lnTo>
                  <a:pt x="4851070" y="4006375"/>
                </a:lnTo>
                <a:cubicBezTo>
                  <a:pt x="4846011" y="3976125"/>
                  <a:pt x="4843560" y="3945234"/>
                  <a:pt x="4843603" y="3913899"/>
                </a:cubicBezTo>
                <a:cubicBezTo>
                  <a:pt x="4842291" y="3908271"/>
                  <a:pt x="4842232" y="3902604"/>
                  <a:pt x="4842232" y="3896923"/>
                </a:cubicBezTo>
                <a:close/>
                <a:moveTo>
                  <a:pt x="4842230" y="469318"/>
                </a:moveTo>
                <a:cubicBezTo>
                  <a:pt x="4842230" y="463681"/>
                  <a:pt x="4842289" y="458057"/>
                  <a:pt x="4843601" y="452471"/>
                </a:cubicBezTo>
                <a:cubicBezTo>
                  <a:pt x="4843558" y="421389"/>
                  <a:pt x="4846008" y="390746"/>
                  <a:pt x="4851065" y="360740"/>
                </a:cubicBezTo>
                <a:lnTo>
                  <a:pt x="4851605" y="354103"/>
                </a:lnTo>
                <a:cubicBezTo>
                  <a:pt x="4851774" y="354098"/>
                  <a:pt x="4851943" y="354093"/>
                  <a:pt x="4852110" y="354040"/>
                </a:cubicBezTo>
                <a:cubicBezTo>
                  <a:pt x="4865262" y="262463"/>
                  <a:pt x="4894203" y="175780"/>
                  <a:pt x="4936323" y="96778"/>
                </a:cubicBezTo>
                <a:lnTo>
                  <a:pt x="4998957" y="0"/>
                </a:lnTo>
                <a:lnTo>
                  <a:pt x="5167333" y="0"/>
                </a:lnTo>
                <a:lnTo>
                  <a:pt x="5099105" y="76659"/>
                </a:lnTo>
                <a:cubicBezTo>
                  <a:pt x="5043838" y="153496"/>
                  <a:pt x="5004523" y="241952"/>
                  <a:pt x="4985597" y="337433"/>
                </a:cubicBezTo>
                <a:cubicBezTo>
                  <a:pt x="5168636" y="298404"/>
                  <a:pt x="5324978" y="191052"/>
                  <a:pt x="5424571" y="44350"/>
                </a:cubicBezTo>
                <a:lnTo>
                  <a:pt x="5446799" y="0"/>
                </a:lnTo>
                <a:lnTo>
                  <a:pt x="5593163" y="0"/>
                </a:lnTo>
                <a:lnTo>
                  <a:pt x="5593163" y="4197"/>
                </a:lnTo>
                <a:lnTo>
                  <a:pt x="5543598" y="95636"/>
                </a:lnTo>
                <a:cubicBezTo>
                  <a:pt x="5419825" y="289169"/>
                  <a:pt x="5213633" y="428211"/>
                  <a:pt x="4972226" y="467856"/>
                </a:cubicBezTo>
                <a:lnTo>
                  <a:pt x="4972110" y="468995"/>
                </a:lnTo>
                <a:cubicBezTo>
                  <a:pt x="4966799" y="469998"/>
                  <a:pt x="4961470" y="470939"/>
                  <a:pt x="4955893" y="470523"/>
                </a:cubicBezTo>
                <a:cubicBezTo>
                  <a:pt x="4924721" y="476033"/>
                  <a:pt x="4892841" y="478991"/>
                  <a:pt x="4860466" y="479514"/>
                </a:cubicBezTo>
                <a:lnTo>
                  <a:pt x="4843348" y="481127"/>
                </a:lnTo>
                <a:lnTo>
                  <a:pt x="4843322" y="480636"/>
                </a:lnTo>
                <a:lnTo>
                  <a:pt x="4842823" y="480669"/>
                </a:lnTo>
                <a:cubicBezTo>
                  <a:pt x="4842257" y="476896"/>
                  <a:pt x="4842230" y="473110"/>
                  <a:pt x="4842230" y="469318"/>
                </a:cubicBezTo>
                <a:close/>
                <a:moveTo>
                  <a:pt x="4842230" y="2166144"/>
                </a:moveTo>
                <a:cubicBezTo>
                  <a:pt x="4842230" y="2160506"/>
                  <a:pt x="4842289" y="2154882"/>
                  <a:pt x="4843601" y="2149296"/>
                </a:cubicBezTo>
                <a:cubicBezTo>
                  <a:pt x="4843558" y="2118214"/>
                  <a:pt x="4846008" y="2087572"/>
                  <a:pt x="4851065" y="2057565"/>
                </a:cubicBezTo>
                <a:lnTo>
                  <a:pt x="4851605" y="2050928"/>
                </a:lnTo>
                <a:cubicBezTo>
                  <a:pt x="4851774" y="2050923"/>
                  <a:pt x="4851943" y="2050918"/>
                  <a:pt x="4852110" y="2050865"/>
                </a:cubicBezTo>
                <a:cubicBezTo>
                  <a:pt x="4902387" y="1700770"/>
                  <a:pt x="5183426" y="1422199"/>
                  <a:pt x="5542276" y="1363267"/>
                </a:cubicBezTo>
                <a:lnTo>
                  <a:pt x="5542393" y="1362128"/>
                </a:lnTo>
                <a:cubicBezTo>
                  <a:pt x="5547702" y="1361126"/>
                  <a:pt x="5553030" y="1360185"/>
                  <a:pt x="5558606" y="1360601"/>
                </a:cubicBezTo>
                <a:lnTo>
                  <a:pt x="5593163" y="1357345"/>
                </a:lnTo>
                <a:lnTo>
                  <a:pt x="5593163" y="1701268"/>
                </a:lnTo>
                <a:lnTo>
                  <a:pt x="5583807" y="1723929"/>
                </a:lnTo>
                <a:cubicBezTo>
                  <a:pt x="5466733" y="1952736"/>
                  <a:pt x="5241364" y="2120482"/>
                  <a:pt x="4972226" y="2164681"/>
                </a:cubicBezTo>
                <a:lnTo>
                  <a:pt x="4972110" y="2165820"/>
                </a:lnTo>
                <a:cubicBezTo>
                  <a:pt x="4966799" y="2166823"/>
                  <a:pt x="4961470" y="2167764"/>
                  <a:pt x="4955893" y="2167348"/>
                </a:cubicBezTo>
                <a:cubicBezTo>
                  <a:pt x="4924721" y="2172858"/>
                  <a:pt x="4892841" y="2175816"/>
                  <a:pt x="4860466" y="2176339"/>
                </a:cubicBezTo>
                <a:lnTo>
                  <a:pt x="4843348" y="2177952"/>
                </a:lnTo>
                <a:lnTo>
                  <a:pt x="4843322" y="2177461"/>
                </a:lnTo>
                <a:lnTo>
                  <a:pt x="4842823" y="2177494"/>
                </a:lnTo>
                <a:cubicBezTo>
                  <a:pt x="4842257" y="2173722"/>
                  <a:pt x="4842230" y="2169936"/>
                  <a:pt x="4842230" y="2166144"/>
                </a:cubicBezTo>
                <a:close/>
                <a:moveTo>
                  <a:pt x="4842230" y="3862969"/>
                </a:moveTo>
                <a:cubicBezTo>
                  <a:pt x="4842230" y="3857331"/>
                  <a:pt x="4842289" y="3851707"/>
                  <a:pt x="4843601" y="3846121"/>
                </a:cubicBezTo>
                <a:cubicBezTo>
                  <a:pt x="4843558" y="3815039"/>
                  <a:pt x="4846008" y="3784397"/>
                  <a:pt x="4851065" y="3754390"/>
                </a:cubicBezTo>
                <a:lnTo>
                  <a:pt x="4851605" y="3747753"/>
                </a:lnTo>
                <a:cubicBezTo>
                  <a:pt x="4851774" y="3747748"/>
                  <a:pt x="4851943" y="3747743"/>
                  <a:pt x="4852110" y="3747690"/>
                </a:cubicBezTo>
                <a:cubicBezTo>
                  <a:pt x="4902387" y="3397595"/>
                  <a:pt x="5183426" y="3119024"/>
                  <a:pt x="5542276" y="3060092"/>
                </a:cubicBezTo>
                <a:lnTo>
                  <a:pt x="5542393" y="3058953"/>
                </a:lnTo>
                <a:cubicBezTo>
                  <a:pt x="5547702" y="3057951"/>
                  <a:pt x="5553030" y="3057010"/>
                  <a:pt x="5558606" y="3057426"/>
                </a:cubicBezTo>
                <a:lnTo>
                  <a:pt x="5593163" y="3054170"/>
                </a:lnTo>
                <a:lnTo>
                  <a:pt x="5593163" y="3398093"/>
                </a:lnTo>
                <a:lnTo>
                  <a:pt x="5583807" y="3420754"/>
                </a:lnTo>
                <a:cubicBezTo>
                  <a:pt x="5466733" y="3649560"/>
                  <a:pt x="5241364" y="3817307"/>
                  <a:pt x="4972226" y="3861506"/>
                </a:cubicBezTo>
                <a:lnTo>
                  <a:pt x="4972110" y="3862645"/>
                </a:lnTo>
                <a:cubicBezTo>
                  <a:pt x="4966799" y="3863648"/>
                  <a:pt x="4961470" y="3864589"/>
                  <a:pt x="4955893" y="3864173"/>
                </a:cubicBezTo>
                <a:cubicBezTo>
                  <a:pt x="4924721" y="3869683"/>
                  <a:pt x="4892841" y="3872641"/>
                  <a:pt x="4860466" y="3873164"/>
                </a:cubicBezTo>
                <a:lnTo>
                  <a:pt x="4843348" y="3874777"/>
                </a:lnTo>
                <a:lnTo>
                  <a:pt x="4843322" y="3874286"/>
                </a:lnTo>
                <a:lnTo>
                  <a:pt x="4842823" y="3874319"/>
                </a:lnTo>
                <a:cubicBezTo>
                  <a:pt x="4842257" y="3870547"/>
                  <a:pt x="4842230" y="3866761"/>
                  <a:pt x="4842230" y="3862969"/>
                </a:cubicBezTo>
                <a:close/>
                <a:moveTo>
                  <a:pt x="4135041" y="1181049"/>
                </a:moveTo>
                <a:cubicBezTo>
                  <a:pt x="4410231" y="1121906"/>
                  <a:pt x="4625074" y="907109"/>
                  <a:pt x="4678350" y="636203"/>
                </a:cubicBezTo>
                <a:cubicBezTo>
                  <a:pt x="4403160" y="695346"/>
                  <a:pt x="4188316" y="910143"/>
                  <a:pt x="4135041" y="1181049"/>
                </a:cubicBezTo>
                <a:close/>
                <a:moveTo>
                  <a:pt x="4135041" y="1493690"/>
                </a:moveTo>
                <a:cubicBezTo>
                  <a:pt x="4188317" y="1762469"/>
                  <a:pt x="4403160" y="1975579"/>
                  <a:pt x="4678350" y="2034258"/>
                </a:cubicBezTo>
                <a:cubicBezTo>
                  <a:pt x="4625075" y="1765479"/>
                  <a:pt x="4410231" y="1552369"/>
                  <a:pt x="4135041" y="1493690"/>
                </a:cubicBezTo>
                <a:close/>
                <a:moveTo>
                  <a:pt x="4135041" y="2877874"/>
                </a:moveTo>
                <a:cubicBezTo>
                  <a:pt x="4410231" y="2818731"/>
                  <a:pt x="4625074" y="2603934"/>
                  <a:pt x="4678350" y="2333028"/>
                </a:cubicBezTo>
                <a:cubicBezTo>
                  <a:pt x="4403160" y="2392171"/>
                  <a:pt x="4188316" y="2606968"/>
                  <a:pt x="4135041" y="2877874"/>
                </a:cubicBezTo>
                <a:close/>
                <a:moveTo>
                  <a:pt x="4135041" y="3190516"/>
                </a:moveTo>
                <a:cubicBezTo>
                  <a:pt x="4188317" y="3459294"/>
                  <a:pt x="4403160" y="3672404"/>
                  <a:pt x="4678350" y="3731083"/>
                </a:cubicBezTo>
                <a:cubicBezTo>
                  <a:pt x="4625075" y="3462304"/>
                  <a:pt x="4410231" y="3249194"/>
                  <a:pt x="4135041" y="3190516"/>
                </a:cubicBezTo>
                <a:close/>
                <a:moveTo>
                  <a:pt x="4103022" y="4305008"/>
                </a:moveTo>
                <a:lnTo>
                  <a:pt x="4131467" y="4255797"/>
                </a:lnTo>
                <a:cubicBezTo>
                  <a:pt x="4256704" y="4070062"/>
                  <a:pt x="4457661" y="3937139"/>
                  <a:pt x="4691720" y="3898397"/>
                </a:cubicBezTo>
                <a:lnTo>
                  <a:pt x="4691837" y="3897249"/>
                </a:lnTo>
                <a:cubicBezTo>
                  <a:pt x="4697146" y="3896239"/>
                  <a:pt x="4702474" y="3895291"/>
                  <a:pt x="4708050" y="3895710"/>
                </a:cubicBezTo>
                <a:cubicBezTo>
                  <a:pt x="4739233" y="3890153"/>
                  <a:pt x="4771126" y="3887172"/>
                  <a:pt x="4803512" y="3886645"/>
                </a:cubicBezTo>
                <a:lnTo>
                  <a:pt x="4820599" y="3885022"/>
                </a:lnTo>
                <a:lnTo>
                  <a:pt x="4820625" y="3885516"/>
                </a:lnTo>
                <a:lnTo>
                  <a:pt x="4821123" y="3885483"/>
                </a:lnTo>
                <a:lnTo>
                  <a:pt x="4821717" y="3896923"/>
                </a:lnTo>
                <a:cubicBezTo>
                  <a:pt x="4821717" y="3902604"/>
                  <a:pt x="4821658" y="3908271"/>
                  <a:pt x="4820346" y="3913899"/>
                </a:cubicBezTo>
                <a:cubicBezTo>
                  <a:pt x="4820389" y="3945234"/>
                  <a:pt x="4817938" y="3976125"/>
                  <a:pt x="4812879" y="4006375"/>
                </a:cubicBezTo>
                <a:lnTo>
                  <a:pt x="4812341" y="4013051"/>
                </a:lnTo>
                <a:cubicBezTo>
                  <a:pt x="4812171" y="4013056"/>
                  <a:pt x="4812003" y="4013061"/>
                  <a:pt x="4811835" y="4013114"/>
                </a:cubicBezTo>
                <a:cubicBezTo>
                  <a:pt x="4799653" y="4098618"/>
                  <a:pt x="4773921" y="4179889"/>
                  <a:pt x="4736718" y="4254710"/>
                </a:cubicBezTo>
                <a:lnTo>
                  <a:pt x="4706597" y="4305008"/>
                </a:lnTo>
                <a:lnTo>
                  <a:pt x="4552487" y="4305008"/>
                </a:lnTo>
                <a:lnTo>
                  <a:pt x="4579169" y="4271827"/>
                </a:lnTo>
                <a:cubicBezTo>
                  <a:pt x="4626924" y="4199373"/>
                  <a:pt x="4661103" y="4117553"/>
                  <a:pt x="4678350" y="4029853"/>
                </a:cubicBezTo>
                <a:cubicBezTo>
                  <a:pt x="4532099" y="4061285"/>
                  <a:pt x="4402892" y="4136681"/>
                  <a:pt x="4306196" y="4241205"/>
                </a:cubicBezTo>
                <a:lnTo>
                  <a:pt x="4254073" y="4305008"/>
                </a:lnTo>
                <a:close/>
                <a:moveTo>
                  <a:pt x="4068511" y="0"/>
                </a:moveTo>
                <a:lnTo>
                  <a:pt x="4217148" y="0"/>
                </a:lnTo>
                <a:lnTo>
                  <a:pt x="4239376" y="44350"/>
                </a:lnTo>
                <a:cubicBezTo>
                  <a:pt x="4338970" y="191052"/>
                  <a:pt x="4495311" y="298404"/>
                  <a:pt x="4678350" y="337433"/>
                </a:cubicBezTo>
                <a:cubicBezTo>
                  <a:pt x="4659425" y="241952"/>
                  <a:pt x="4620110" y="153496"/>
                  <a:pt x="4564842" y="76659"/>
                </a:cubicBezTo>
                <a:lnTo>
                  <a:pt x="4496615" y="0"/>
                </a:lnTo>
                <a:lnTo>
                  <a:pt x="4664989" y="0"/>
                </a:lnTo>
                <a:lnTo>
                  <a:pt x="4727623" y="96778"/>
                </a:lnTo>
                <a:cubicBezTo>
                  <a:pt x="4769744" y="175780"/>
                  <a:pt x="4798685" y="262463"/>
                  <a:pt x="4811836" y="354040"/>
                </a:cubicBezTo>
                <a:cubicBezTo>
                  <a:pt x="4812004" y="354093"/>
                  <a:pt x="4812173" y="354098"/>
                  <a:pt x="4812342" y="354103"/>
                </a:cubicBezTo>
                <a:lnTo>
                  <a:pt x="4812882" y="360740"/>
                </a:lnTo>
                <a:cubicBezTo>
                  <a:pt x="4817939" y="390746"/>
                  <a:pt x="4820389" y="421389"/>
                  <a:pt x="4820346" y="452471"/>
                </a:cubicBezTo>
                <a:cubicBezTo>
                  <a:pt x="4821658" y="458057"/>
                  <a:pt x="4821717" y="463681"/>
                  <a:pt x="4821717" y="469318"/>
                </a:cubicBezTo>
                <a:cubicBezTo>
                  <a:pt x="4821717" y="473110"/>
                  <a:pt x="4821690" y="476896"/>
                  <a:pt x="4821124" y="480669"/>
                </a:cubicBezTo>
                <a:lnTo>
                  <a:pt x="4820625" y="480636"/>
                </a:lnTo>
                <a:lnTo>
                  <a:pt x="4820599" y="481127"/>
                </a:lnTo>
                <a:lnTo>
                  <a:pt x="4803481" y="479514"/>
                </a:lnTo>
                <a:cubicBezTo>
                  <a:pt x="4771106" y="478991"/>
                  <a:pt x="4739226" y="476033"/>
                  <a:pt x="4708054" y="470523"/>
                </a:cubicBezTo>
                <a:cubicBezTo>
                  <a:pt x="4702477" y="470939"/>
                  <a:pt x="4697148" y="469998"/>
                  <a:pt x="4691837" y="468995"/>
                </a:cubicBezTo>
                <a:lnTo>
                  <a:pt x="4691721" y="467856"/>
                </a:lnTo>
                <a:cubicBezTo>
                  <a:pt x="4450315" y="428211"/>
                  <a:pt x="4244123" y="289169"/>
                  <a:pt x="4120350" y="95636"/>
                </a:cubicBezTo>
                <a:close/>
                <a:moveTo>
                  <a:pt x="3991674" y="1313979"/>
                </a:moveTo>
                <a:cubicBezTo>
                  <a:pt x="3991674" y="1308297"/>
                  <a:pt x="3991733" y="1302628"/>
                  <a:pt x="3993045" y="1296998"/>
                </a:cubicBezTo>
                <a:cubicBezTo>
                  <a:pt x="3993003" y="1265670"/>
                  <a:pt x="3995452" y="1234785"/>
                  <a:pt x="4000509" y="1204541"/>
                </a:cubicBezTo>
                <a:lnTo>
                  <a:pt x="4001049" y="1197851"/>
                </a:lnTo>
                <a:cubicBezTo>
                  <a:pt x="4001218" y="1197846"/>
                  <a:pt x="4001387" y="1197841"/>
                  <a:pt x="4001555" y="1197788"/>
                </a:cubicBezTo>
                <a:cubicBezTo>
                  <a:pt x="4051831" y="844922"/>
                  <a:pt x="4332870" y="564145"/>
                  <a:pt x="4691720" y="504747"/>
                </a:cubicBezTo>
                <a:lnTo>
                  <a:pt x="4691837" y="503599"/>
                </a:lnTo>
                <a:cubicBezTo>
                  <a:pt x="4697146" y="502589"/>
                  <a:pt x="4702474" y="501641"/>
                  <a:pt x="4708050" y="502060"/>
                </a:cubicBezTo>
                <a:cubicBezTo>
                  <a:pt x="4739233" y="496503"/>
                  <a:pt x="4771126" y="493522"/>
                  <a:pt x="4803512" y="492995"/>
                </a:cubicBezTo>
                <a:lnTo>
                  <a:pt x="4820599" y="491372"/>
                </a:lnTo>
                <a:lnTo>
                  <a:pt x="4820625" y="491866"/>
                </a:lnTo>
                <a:lnTo>
                  <a:pt x="4821123" y="491833"/>
                </a:lnTo>
                <a:lnTo>
                  <a:pt x="4821717" y="503273"/>
                </a:lnTo>
                <a:cubicBezTo>
                  <a:pt x="4821717" y="508954"/>
                  <a:pt x="4821658" y="514621"/>
                  <a:pt x="4820346" y="520249"/>
                </a:cubicBezTo>
                <a:cubicBezTo>
                  <a:pt x="4820389" y="551584"/>
                  <a:pt x="4817938" y="582475"/>
                  <a:pt x="4812879" y="612725"/>
                </a:cubicBezTo>
                <a:lnTo>
                  <a:pt x="4812341" y="619401"/>
                </a:lnTo>
                <a:cubicBezTo>
                  <a:pt x="4812171" y="619406"/>
                  <a:pt x="4812003" y="619411"/>
                  <a:pt x="4811835" y="619464"/>
                </a:cubicBezTo>
                <a:cubicBezTo>
                  <a:pt x="4761560" y="972329"/>
                  <a:pt x="4480521" y="1253106"/>
                  <a:pt x="4121670" y="1312505"/>
                </a:cubicBezTo>
                <a:lnTo>
                  <a:pt x="4121554" y="1313653"/>
                </a:lnTo>
                <a:cubicBezTo>
                  <a:pt x="4116243" y="1314664"/>
                  <a:pt x="4110914" y="1315612"/>
                  <a:pt x="4105337" y="1315193"/>
                </a:cubicBezTo>
                <a:cubicBezTo>
                  <a:pt x="4074165" y="1320747"/>
                  <a:pt x="4042285" y="1323728"/>
                  <a:pt x="4009911" y="1324255"/>
                </a:cubicBezTo>
                <a:lnTo>
                  <a:pt x="3992792" y="1325881"/>
                </a:lnTo>
                <a:lnTo>
                  <a:pt x="3992766" y="1325386"/>
                </a:lnTo>
                <a:lnTo>
                  <a:pt x="3992267" y="1325419"/>
                </a:lnTo>
                <a:cubicBezTo>
                  <a:pt x="3991701" y="1321617"/>
                  <a:pt x="3991674" y="1317801"/>
                  <a:pt x="3991674" y="1313979"/>
                </a:cubicBezTo>
                <a:close/>
                <a:moveTo>
                  <a:pt x="3991674" y="1361805"/>
                </a:moveTo>
                <a:lnTo>
                  <a:pt x="3992268" y="1350455"/>
                </a:lnTo>
                <a:lnTo>
                  <a:pt x="3992766" y="1350487"/>
                </a:lnTo>
                <a:lnTo>
                  <a:pt x="3992792" y="1349997"/>
                </a:lnTo>
                <a:lnTo>
                  <a:pt x="4009880" y="1351607"/>
                </a:lnTo>
                <a:cubicBezTo>
                  <a:pt x="4042265" y="1352130"/>
                  <a:pt x="4074158" y="1355088"/>
                  <a:pt x="4105341" y="1360601"/>
                </a:cubicBezTo>
                <a:cubicBezTo>
                  <a:pt x="4110917" y="1360185"/>
                  <a:pt x="4116245" y="1361126"/>
                  <a:pt x="4121554" y="1362128"/>
                </a:cubicBezTo>
                <a:lnTo>
                  <a:pt x="4121671" y="1363267"/>
                </a:lnTo>
                <a:cubicBezTo>
                  <a:pt x="4480521" y="1422199"/>
                  <a:pt x="4761560" y="1700770"/>
                  <a:pt x="4811836" y="2050865"/>
                </a:cubicBezTo>
                <a:cubicBezTo>
                  <a:pt x="4812004" y="2050918"/>
                  <a:pt x="4812173" y="2050923"/>
                  <a:pt x="4812342" y="2050928"/>
                </a:cubicBezTo>
                <a:lnTo>
                  <a:pt x="4812882" y="2057565"/>
                </a:lnTo>
                <a:cubicBezTo>
                  <a:pt x="4817939" y="2087572"/>
                  <a:pt x="4820389" y="2118214"/>
                  <a:pt x="4820346" y="2149296"/>
                </a:cubicBezTo>
                <a:cubicBezTo>
                  <a:pt x="4821658" y="2154882"/>
                  <a:pt x="4821717" y="2160506"/>
                  <a:pt x="4821717" y="2166144"/>
                </a:cubicBezTo>
                <a:cubicBezTo>
                  <a:pt x="4821717" y="2169936"/>
                  <a:pt x="4821690" y="2173722"/>
                  <a:pt x="4821124" y="2177494"/>
                </a:cubicBezTo>
                <a:lnTo>
                  <a:pt x="4820625" y="2177461"/>
                </a:lnTo>
                <a:lnTo>
                  <a:pt x="4820599" y="2177952"/>
                </a:lnTo>
                <a:lnTo>
                  <a:pt x="4803481" y="2176339"/>
                </a:lnTo>
                <a:cubicBezTo>
                  <a:pt x="4771106" y="2175816"/>
                  <a:pt x="4739226" y="2172858"/>
                  <a:pt x="4708054" y="2167348"/>
                </a:cubicBezTo>
                <a:cubicBezTo>
                  <a:pt x="4702477" y="2167764"/>
                  <a:pt x="4697148" y="2166823"/>
                  <a:pt x="4691837" y="2165820"/>
                </a:cubicBezTo>
                <a:lnTo>
                  <a:pt x="4691721" y="2164681"/>
                </a:lnTo>
                <a:cubicBezTo>
                  <a:pt x="4332870" y="2105749"/>
                  <a:pt x="4051831" y="1827177"/>
                  <a:pt x="4001556" y="1477083"/>
                </a:cubicBezTo>
                <a:cubicBezTo>
                  <a:pt x="4001388" y="1477030"/>
                  <a:pt x="4001220" y="1477026"/>
                  <a:pt x="4001050" y="1477021"/>
                </a:cubicBezTo>
                <a:lnTo>
                  <a:pt x="4000512" y="1470397"/>
                </a:lnTo>
                <a:cubicBezTo>
                  <a:pt x="3995453" y="1440385"/>
                  <a:pt x="3993003" y="1409736"/>
                  <a:pt x="3993045" y="1378647"/>
                </a:cubicBezTo>
                <a:cubicBezTo>
                  <a:pt x="3991733" y="1373063"/>
                  <a:pt x="3991674" y="1367441"/>
                  <a:pt x="3991674" y="1361805"/>
                </a:cubicBezTo>
                <a:close/>
                <a:moveTo>
                  <a:pt x="3991674" y="3010804"/>
                </a:moveTo>
                <a:cubicBezTo>
                  <a:pt x="3991674" y="3005122"/>
                  <a:pt x="3991733" y="2999453"/>
                  <a:pt x="3993045" y="2993823"/>
                </a:cubicBezTo>
                <a:cubicBezTo>
                  <a:pt x="3993003" y="2962495"/>
                  <a:pt x="3995452" y="2931610"/>
                  <a:pt x="4000509" y="2901366"/>
                </a:cubicBezTo>
                <a:lnTo>
                  <a:pt x="4001049" y="2894676"/>
                </a:lnTo>
                <a:cubicBezTo>
                  <a:pt x="4001218" y="2894671"/>
                  <a:pt x="4001387" y="2894666"/>
                  <a:pt x="4001555" y="2894613"/>
                </a:cubicBezTo>
                <a:cubicBezTo>
                  <a:pt x="4051831" y="2541747"/>
                  <a:pt x="4332870" y="2260970"/>
                  <a:pt x="4691720" y="2201572"/>
                </a:cubicBezTo>
                <a:lnTo>
                  <a:pt x="4691837" y="2200424"/>
                </a:lnTo>
                <a:cubicBezTo>
                  <a:pt x="4697146" y="2199414"/>
                  <a:pt x="4702474" y="2198466"/>
                  <a:pt x="4708050" y="2198885"/>
                </a:cubicBezTo>
                <a:cubicBezTo>
                  <a:pt x="4739233" y="2193328"/>
                  <a:pt x="4771126" y="2190347"/>
                  <a:pt x="4803512" y="2189820"/>
                </a:cubicBezTo>
                <a:lnTo>
                  <a:pt x="4820599" y="2188197"/>
                </a:lnTo>
                <a:lnTo>
                  <a:pt x="4820625" y="2188691"/>
                </a:lnTo>
                <a:lnTo>
                  <a:pt x="4821123" y="2188658"/>
                </a:lnTo>
                <a:lnTo>
                  <a:pt x="4821717" y="2200098"/>
                </a:lnTo>
                <a:cubicBezTo>
                  <a:pt x="4821717" y="2205779"/>
                  <a:pt x="4821658" y="2211446"/>
                  <a:pt x="4820346" y="2217074"/>
                </a:cubicBezTo>
                <a:cubicBezTo>
                  <a:pt x="4820389" y="2248409"/>
                  <a:pt x="4817938" y="2279300"/>
                  <a:pt x="4812879" y="2309550"/>
                </a:cubicBezTo>
                <a:lnTo>
                  <a:pt x="4812341" y="2316226"/>
                </a:lnTo>
                <a:cubicBezTo>
                  <a:pt x="4812171" y="2316231"/>
                  <a:pt x="4812003" y="2316236"/>
                  <a:pt x="4811835" y="2316289"/>
                </a:cubicBezTo>
                <a:cubicBezTo>
                  <a:pt x="4761560" y="2669154"/>
                  <a:pt x="4480521" y="2949931"/>
                  <a:pt x="4121670" y="3009330"/>
                </a:cubicBezTo>
                <a:lnTo>
                  <a:pt x="4121554" y="3010478"/>
                </a:lnTo>
                <a:cubicBezTo>
                  <a:pt x="4116243" y="3011489"/>
                  <a:pt x="4110914" y="3012437"/>
                  <a:pt x="4105337" y="3012018"/>
                </a:cubicBezTo>
                <a:cubicBezTo>
                  <a:pt x="4074165" y="3017572"/>
                  <a:pt x="4042285" y="3020553"/>
                  <a:pt x="4009911" y="3021080"/>
                </a:cubicBezTo>
                <a:lnTo>
                  <a:pt x="3992792" y="3022706"/>
                </a:lnTo>
                <a:lnTo>
                  <a:pt x="3992766" y="3022211"/>
                </a:lnTo>
                <a:lnTo>
                  <a:pt x="3992267" y="3022244"/>
                </a:lnTo>
                <a:cubicBezTo>
                  <a:pt x="3991701" y="3018442"/>
                  <a:pt x="3991674" y="3014626"/>
                  <a:pt x="3991674" y="3010804"/>
                </a:cubicBezTo>
                <a:close/>
                <a:moveTo>
                  <a:pt x="3991674" y="3058630"/>
                </a:moveTo>
                <a:lnTo>
                  <a:pt x="3992268" y="3047280"/>
                </a:lnTo>
                <a:lnTo>
                  <a:pt x="3992766" y="3047312"/>
                </a:lnTo>
                <a:lnTo>
                  <a:pt x="3992792" y="3046822"/>
                </a:lnTo>
                <a:lnTo>
                  <a:pt x="4009880" y="3048432"/>
                </a:lnTo>
                <a:cubicBezTo>
                  <a:pt x="4042265" y="3048955"/>
                  <a:pt x="4074158" y="3051913"/>
                  <a:pt x="4105341" y="3057426"/>
                </a:cubicBezTo>
                <a:cubicBezTo>
                  <a:pt x="4110917" y="3057010"/>
                  <a:pt x="4116245" y="3057951"/>
                  <a:pt x="4121554" y="3058953"/>
                </a:cubicBezTo>
                <a:lnTo>
                  <a:pt x="4121671" y="3060092"/>
                </a:lnTo>
                <a:cubicBezTo>
                  <a:pt x="4480521" y="3119024"/>
                  <a:pt x="4761560" y="3397595"/>
                  <a:pt x="4811836" y="3747690"/>
                </a:cubicBezTo>
                <a:cubicBezTo>
                  <a:pt x="4812004" y="3747743"/>
                  <a:pt x="4812173" y="3747748"/>
                  <a:pt x="4812342" y="3747753"/>
                </a:cubicBezTo>
                <a:lnTo>
                  <a:pt x="4812882" y="3754390"/>
                </a:lnTo>
                <a:cubicBezTo>
                  <a:pt x="4817939" y="3784397"/>
                  <a:pt x="4820389" y="3815039"/>
                  <a:pt x="4820346" y="3846121"/>
                </a:cubicBezTo>
                <a:cubicBezTo>
                  <a:pt x="4821658" y="3851707"/>
                  <a:pt x="4821717" y="3857331"/>
                  <a:pt x="4821717" y="3862969"/>
                </a:cubicBezTo>
                <a:cubicBezTo>
                  <a:pt x="4821717" y="3866761"/>
                  <a:pt x="4821690" y="3870547"/>
                  <a:pt x="4821124" y="3874319"/>
                </a:cubicBezTo>
                <a:lnTo>
                  <a:pt x="4820625" y="3874286"/>
                </a:lnTo>
                <a:lnTo>
                  <a:pt x="4820599" y="3874777"/>
                </a:lnTo>
                <a:lnTo>
                  <a:pt x="4803481" y="3873164"/>
                </a:lnTo>
                <a:cubicBezTo>
                  <a:pt x="4771106" y="3872641"/>
                  <a:pt x="4739226" y="3869683"/>
                  <a:pt x="4708054" y="3864173"/>
                </a:cubicBezTo>
                <a:cubicBezTo>
                  <a:pt x="4702477" y="3864589"/>
                  <a:pt x="4697148" y="3863648"/>
                  <a:pt x="4691837" y="3862645"/>
                </a:cubicBezTo>
                <a:lnTo>
                  <a:pt x="4691721" y="3861506"/>
                </a:lnTo>
                <a:cubicBezTo>
                  <a:pt x="4332870" y="3802574"/>
                  <a:pt x="4051831" y="3524002"/>
                  <a:pt x="4001556" y="3173908"/>
                </a:cubicBezTo>
                <a:cubicBezTo>
                  <a:pt x="4001388" y="3173856"/>
                  <a:pt x="4001220" y="3173851"/>
                  <a:pt x="4001050" y="3173846"/>
                </a:cubicBezTo>
                <a:lnTo>
                  <a:pt x="4000512" y="3167222"/>
                </a:lnTo>
                <a:cubicBezTo>
                  <a:pt x="3995453" y="3137210"/>
                  <a:pt x="3993003" y="3106561"/>
                  <a:pt x="3993045" y="3075472"/>
                </a:cubicBezTo>
                <a:cubicBezTo>
                  <a:pt x="3991733" y="3069889"/>
                  <a:pt x="3991674" y="3064266"/>
                  <a:pt x="3991674" y="3058630"/>
                </a:cubicBezTo>
                <a:close/>
                <a:moveTo>
                  <a:pt x="3293448" y="636203"/>
                </a:moveTo>
                <a:cubicBezTo>
                  <a:pt x="3346724" y="907109"/>
                  <a:pt x="3561567" y="1121906"/>
                  <a:pt x="3836757" y="1181049"/>
                </a:cubicBezTo>
                <a:cubicBezTo>
                  <a:pt x="3783482" y="910143"/>
                  <a:pt x="3568638" y="695346"/>
                  <a:pt x="3293448" y="636203"/>
                </a:cubicBezTo>
                <a:close/>
                <a:moveTo>
                  <a:pt x="3293448" y="2333028"/>
                </a:moveTo>
                <a:cubicBezTo>
                  <a:pt x="3346724" y="2603934"/>
                  <a:pt x="3561567" y="2818731"/>
                  <a:pt x="3836757" y="2877874"/>
                </a:cubicBezTo>
                <a:cubicBezTo>
                  <a:pt x="3783482" y="2606968"/>
                  <a:pt x="3568638" y="2392171"/>
                  <a:pt x="3293448" y="2333028"/>
                </a:cubicBezTo>
                <a:close/>
                <a:moveTo>
                  <a:pt x="3293446" y="2034258"/>
                </a:moveTo>
                <a:cubicBezTo>
                  <a:pt x="3568636" y="1975579"/>
                  <a:pt x="3783479" y="1762469"/>
                  <a:pt x="3836755" y="1493690"/>
                </a:cubicBezTo>
                <a:cubicBezTo>
                  <a:pt x="3561565" y="1552369"/>
                  <a:pt x="3346721" y="1765479"/>
                  <a:pt x="3293446" y="2034258"/>
                </a:cubicBezTo>
                <a:close/>
                <a:moveTo>
                  <a:pt x="3293446" y="3731083"/>
                </a:moveTo>
                <a:cubicBezTo>
                  <a:pt x="3568636" y="3672404"/>
                  <a:pt x="3783479" y="3459294"/>
                  <a:pt x="3836755" y="3190516"/>
                </a:cubicBezTo>
                <a:cubicBezTo>
                  <a:pt x="3561565" y="3249194"/>
                  <a:pt x="3346721" y="3462304"/>
                  <a:pt x="3293446" y="3731083"/>
                </a:cubicBezTo>
                <a:close/>
                <a:moveTo>
                  <a:pt x="3150081" y="503273"/>
                </a:moveTo>
                <a:lnTo>
                  <a:pt x="3150675" y="491833"/>
                </a:lnTo>
                <a:lnTo>
                  <a:pt x="3151173" y="491866"/>
                </a:lnTo>
                <a:lnTo>
                  <a:pt x="3151199" y="491372"/>
                </a:lnTo>
                <a:lnTo>
                  <a:pt x="3168287" y="492995"/>
                </a:lnTo>
                <a:cubicBezTo>
                  <a:pt x="3200672" y="493522"/>
                  <a:pt x="3232565" y="496503"/>
                  <a:pt x="3263748" y="502060"/>
                </a:cubicBezTo>
                <a:cubicBezTo>
                  <a:pt x="3269324" y="501641"/>
                  <a:pt x="3274652" y="502589"/>
                  <a:pt x="3279961" y="503599"/>
                </a:cubicBezTo>
                <a:lnTo>
                  <a:pt x="3280078" y="504747"/>
                </a:lnTo>
                <a:cubicBezTo>
                  <a:pt x="3638928" y="564145"/>
                  <a:pt x="3919967" y="844922"/>
                  <a:pt x="3970244" y="1197788"/>
                </a:cubicBezTo>
                <a:cubicBezTo>
                  <a:pt x="3970411" y="1197841"/>
                  <a:pt x="3970581" y="1197846"/>
                  <a:pt x="3970749" y="1197851"/>
                </a:cubicBezTo>
                <a:lnTo>
                  <a:pt x="3971290" y="1204541"/>
                </a:lnTo>
                <a:cubicBezTo>
                  <a:pt x="3976346" y="1234785"/>
                  <a:pt x="3978796" y="1265670"/>
                  <a:pt x="3978754" y="1296998"/>
                </a:cubicBezTo>
                <a:cubicBezTo>
                  <a:pt x="3980066" y="1302628"/>
                  <a:pt x="3980124" y="1308297"/>
                  <a:pt x="3980124" y="1313979"/>
                </a:cubicBezTo>
                <a:cubicBezTo>
                  <a:pt x="3980124" y="1317801"/>
                  <a:pt x="3980097" y="1321617"/>
                  <a:pt x="3979531" y="1325419"/>
                </a:cubicBezTo>
                <a:lnTo>
                  <a:pt x="3979032" y="1325386"/>
                </a:lnTo>
                <a:lnTo>
                  <a:pt x="3979006" y="1325881"/>
                </a:lnTo>
                <a:lnTo>
                  <a:pt x="3961888" y="1324255"/>
                </a:lnTo>
                <a:cubicBezTo>
                  <a:pt x="3929514" y="1323728"/>
                  <a:pt x="3897633" y="1320747"/>
                  <a:pt x="3866461" y="1315193"/>
                </a:cubicBezTo>
                <a:cubicBezTo>
                  <a:pt x="3860884" y="1315612"/>
                  <a:pt x="3855555" y="1314664"/>
                  <a:pt x="3850245" y="1313653"/>
                </a:cubicBezTo>
                <a:lnTo>
                  <a:pt x="3850129" y="1312505"/>
                </a:lnTo>
                <a:cubicBezTo>
                  <a:pt x="3491277" y="1253106"/>
                  <a:pt x="3210238" y="972329"/>
                  <a:pt x="3159963" y="619464"/>
                </a:cubicBezTo>
                <a:cubicBezTo>
                  <a:pt x="3159795" y="619411"/>
                  <a:pt x="3159627" y="619406"/>
                  <a:pt x="3159457" y="619401"/>
                </a:cubicBezTo>
                <a:lnTo>
                  <a:pt x="3158919" y="612725"/>
                </a:lnTo>
                <a:cubicBezTo>
                  <a:pt x="3153860" y="582475"/>
                  <a:pt x="3151410" y="551584"/>
                  <a:pt x="3151452" y="520249"/>
                </a:cubicBezTo>
                <a:cubicBezTo>
                  <a:pt x="3150140" y="514621"/>
                  <a:pt x="3150081" y="508954"/>
                  <a:pt x="3150081" y="503273"/>
                </a:cubicBezTo>
                <a:close/>
                <a:moveTo>
                  <a:pt x="3150081" y="2200098"/>
                </a:moveTo>
                <a:lnTo>
                  <a:pt x="3150675" y="2188658"/>
                </a:lnTo>
                <a:lnTo>
                  <a:pt x="3151173" y="2188691"/>
                </a:lnTo>
                <a:lnTo>
                  <a:pt x="3151199" y="2188197"/>
                </a:lnTo>
                <a:lnTo>
                  <a:pt x="3168287" y="2189820"/>
                </a:lnTo>
                <a:cubicBezTo>
                  <a:pt x="3200672" y="2190347"/>
                  <a:pt x="3232565" y="2193328"/>
                  <a:pt x="3263748" y="2198885"/>
                </a:cubicBezTo>
                <a:cubicBezTo>
                  <a:pt x="3269324" y="2198466"/>
                  <a:pt x="3274652" y="2199414"/>
                  <a:pt x="3279961" y="2200424"/>
                </a:cubicBezTo>
                <a:lnTo>
                  <a:pt x="3280078" y="2201572"/>
                </a:lnTo>
                <a:cubicBezTo>
                  <a:pt x="3638928" y="2260970"/>
                  <a:pt x="3919967" y="2541747"/>
                  <a:pt x="3970244" y="2894613"/>
                </a:cubicBezTo>
                <a:cubicBezTo>
                  <a:pt x="3970411" y="2894666"/>
                  <a:pt x="3970581" y="2894671"/>
                  <a:pt x="3970749" y="2894676"/>
                </a:cubicBezTo>
                <a:lnTo>
                  <a:pt x="3971290" y="2901366"/>
                </a:lnTo>
                <a:cubicBezTo>
                  <a:pt x="3976346" y="2931610"/>
                  <a:pt x="3978796" y="2962495"/>
                  <a:pt x="3978754" y="2993823"/>
                </a:cubicBezTo>
                <a:cubicBezTo>
                  <a:pt x="3980066" y="2999453"/>
                  <a:pt x="3980124" y="3005122"/>
                  <a:pt x="3980124" y="3010804"/>
                </a:cubicBezTo>
                <a:cubicBezTo>
                  <a:pt x="3980124" y="3014626"/>
                  <a:pt x="3980097" y="3018442"/>
                  <a:pt x="3979531" y="3022244"/>
                </a:cubicBezTo>
                <a:lnTo>
                  <a:pt x="3979032" y="3022211"/>
                </a:lnTo>
                <a:lnTo>
                  <a:pt x="3979006" y="3022706"/>
                </a:lnTo>
                <a:lnTo>
                  <a:pt x="3961888" y="3021080"/>
                </a:lnTo>
                <a:cubicBezTo>
                  <a:pt x="3929514" y="3020553"/>
                  <a:pt x="3897633" y="3017572"/>
                  <a:pt x="3866461" y="3012018"/>
                </a:cubicBezTo>
                <a:cubicBezTo>
                  <a:pt x="3860884" y="3012437"/>
                  <a:pt x="3855555" y="3011489"/>
                  <a:pt x="3850245" y="3010478"/>
                </a:cubicBezTo>
                <a:lnTo>
                  <a:pt x="3850129" y="3009330"/>
                </a:lnTo>
                <a:cubicBezTo>
                  <a:pt x="3491277" y="2949931"/>
                  <a:pt x="3210238" y="2669154"/>
                  <a:pt x="3159963" y="2316289"/>
                </a:cubicBezTo>
                <a:cubicBezTo>
                  <a:pt x="3159795" y="2316236"/>
                  <a:pt x="3159627" y="2316231"/>
                  <a:pt x="3159457" y="2316226"/>
                </a:cubicBezTo>
                <a:lnTo>
                  <a:pt x="3158919" y="2309550"/>
                </a:lnTo>
                <a:cubicBezTo>
                  <a:pt x="3153860" y="2279300"/>
                  <a:pt x="3151410" y="2248409"/>
                  <a:pt x="3151452" y="2217074"/>
                </a:cubicBezTo>
                <a:cubicBezTo>
                  <a:pt x="3150140" y="2211446"/>
                  <a:pt x="3150081" y="2205779"/>
                  <a:pt x="3150081" y="2200098"/>
                </a:cubicBezTo>
                <a:close/>
                <a:moveTo>
                  <a:pt x="3150081" y="3896923"/>
                </a:moveTo>
                <a:lnTo>
                  <a:pt x="3150675" y="3885483"/>
                </a:lnTo>
                <a:lnTo>
                  <a:pt x="3151173" y="3885516"/>
                </a:lnTo>
                <a:lnTo>
                  <a:pt x="3151199" y="3885022"/>
                </a:lnTo>
                <a:lnTo>
                  <a:pt x="3168287" y="3886645"/>
                </a:lnTo>
                <a:cubicBezTo>
                  <a:pt x="3200672" y="3887172"/>
                  <a:pt x="3232565" y="3890153"/>
                  <a:pt x="3263748" y="3895710"/>
                </a:cubicBezTo>
                <a:cubicBezTo>
                  <a:pt x="3269324" y="3895291"/>
                  <a:pt x="3274652" y="3896239"/>
                  <a:pt x="3279961" y="3897249"/>
                </a:cubicBezTo>
                <a:lnTo>
                  <a:pt x="3280078" y="3898397"/>
                </a:lnTo>
                <a:cubicBezTo>
                  <a:pt x="3514137" y="3937139"/>
                  <a:pt x="3715094" y="4070062"/>
                  <a:pt x="3840331" y="4255797"/>
                </a:cubicBezTo>
                <a:lnTo>
                  <a:pt x="3868775" y="4305008"/>
                </a:lnTo>
                <a:lnTo>
                  <a:pt x="3717725" y="4305008"/>
                </a:lnTo>
                <a:lnTo>
                  <a:pt x="3665602" y="4241205"/>
                </a:lnTo>
                <a:cubicBezTo>
                  <a:pt x="3568906" y="4136681"/>
                  <a:pt x="3439699" y="4061285"/>
                  <a:pt x="3293448" y="4029853"/>
                </a:cubicBezTo>
                <a:cubicBezTo>
                  <a:pt x="3310695" y="4117553"/>
                  <a:pt x="3344874" y="4199373"/>
                  <a:pt x="3392629" y="4271827"/>
                </a:cubicBezTo>
                <a:lnTo>
                  <a:pt x="3419311" y="4305008"/>
                </a:lnTo>
                <a:lnTo>
                  <a:pt x="3265201" y="4305008"/>
                </a:lnTo>
                <a:lnTo>
                  <a:pt x="3235080" y="4254710"/>
                </a:lnTo>
                <a:cubicBezTo>
                  <a:pt x="3197877" y="4179889"/>
                  <a:pt x="3172145" y="4098618"/>
                  <a:pt x="3159963" y="4013114"/>
                </a:cubicBezTo>
                <a:cubicBezTo>
                  <a:pt x="3159795" y="4013061"/>
                  <a:pt x="3159627" y="4013056"/>
                  <a:pt x="3159457" y="4013051"/>
                </a:cubicBezTo>
                <a:lnTo>
                  <a:pt x="3158919" y="4006375"/>
                </a:lnTo>
                <a:cubicBezTo>
                  <a:pt x="3153860" y="3976125"/>
                  <a:pt x="3151410" y="3945234"/>
                  <a:pt x="3151452" y="3913899"/>
                </a:cubicBezTo>
                <a:cubicBezTo>
                  <a:pt x="3150140" y="3908271"/>
                  <a:pt x="3150081" y="3902604"/>
                  <a:pt x="3150081" y="3896923"/>
                </a:cubicBezTo>
                <a:close/>
                <a:moveTo>
                  <a:pt x="3150079" y="469318"/>
                </a:moveTo>
                <a:cubicBezTo>
                  <a:pt x="3150079" y="463681"/>
                  <a:pt x="3150138" y="458057"/>
                  <a:pt x="3151450" y="452471"/>
                </a:cubicBezTo>
                <a:cubicBezTo>
                  <a:pt x="3151408" y="421389"/>
                  <a:pt x="3153857" y="390746"/>
                  <a:pt x="3158914" y="360740"/>
                </a:cubicBezTo>
                <a:lnTo>
                  <a:pt x="3159454" y="354103"/>
                </a:lnTo>
                <a:cubicBezTo>
                  <a:pt x="3159623" y="354098"/>
                  <a:pt x="3159792" y="354093"/>
                  <a:pt x="3159960" y="354040"/>
                </a:cubicBezTo>
                <a:cubicBezTo>
                  <a:pt x="3173111" y="262463"/>
                  <a:pt x="3202052" y="175780"/>
                  <a:pt x="3244173" y="96778"/>
                </a:cubicBezTo>
                <a:lnTo>
                  <a:pt x="3306807" y="0"/>
                </a:lnTo>
                <a:lnTo>
                  <a:pt x="3475182" y="0"/>
                </a:lnTo>
                <a:lnTo>
                  <a:pt x="3406954" y="76659"/>
                </a:lnTo>
                <a:cubicBezTo>
                  <a:pt x="3351687" y="153496"/>
                  <a:pt x="3312372" y="241952"/>
                  <a:pt x="3293446" y="337433"/>
                </a:cubicBezTo>
                <a:cubicBezTo>
                  <a:pt x="3476486" y="298404"/>
                  <a:pt x="3632827" y="191052"/>
                  <a:pt x="3732420" y="44350"/>
                </a:cubicBezTo>
                <a:lnTo>
                  <a:pt x="3754649" y="0"/>
                </a:lnTo>
                <a:lnTo>
                  <a:pt x="3903287" y="0"/>
                </a:lnTo>
                <a:lnTo>
                  <a:pt x="3851448" y="95636"/>
                </a:lnTo>
                <a:cubicBezTo>
                  <a:pt x="3727674" y="289169"/>
                  <a:pt x="3521481" y="428211"/>
                  <a:pt x="3280075" y="467856"/>
                </a:cubicBezTo>
                <a:lnTo>
                  <a:pt x="3279959" y="468995"/>
                </a:lnTo>
                <a:cubicBezTo>
                  <a:pt x="3274648" y="469998"/>
                  <a:pt x="3269319" y="470939"/>
                  <a:pt x="3263742" y="470523"/>
                </a:cubicBezTo>
                <a:cubicBezTo>
                  <a:pt x="3232570" y="476033"/>
                  <a:pt x="3200690" y="478991"/>
                  <a:pt x="3168316" y="479514"/>
                </a:cubicBezTo>
                <a:lnTo>
                  <a:pt x="3151197" y="481127"/>
                </a:lnTo>
                <a:lnTo>
                  <a:pt x="3151171" y="480636"/>
                </a:lnTo>
                <a:lnTo>
                  <a:pt x="3150672" y="480669"/>
                </a:lnTo>
                <a:cubicBezTo>
                  <a:pt x="3150106" y="476896"/>
                  <a:pt x="3150079" y="473110"/>
                  <a:pt x="3150079" y="469318"/>
                </a:cubicBezTo>
                <a:close/>
                <a:moveTo>
                  <a:pt x="3150079" y="2166144"/>
                </a:moveTo>
                <a:cubicBezTo>
                  <a:pt x="3150079" y="2160506"/>
                  <a:pt x="3150138" y="2154882"/>
                  <a:pt x="3151450" y="2149296"/>
                </a:cubicBezTo>
                <a:cubicBezTo>
                  <a:pt x="3151408" y="2118214"/>
                  <a:pt x="3153857" y="2087572"/>
                  <a:pt x="3158914" y="2057565"/>
                </a:cubicBezTo>
                <a:lnTo>
                  <a:pt x="3159454" y="2050928"/>
                </a:lnTo>
                <a:cubicBezTo>
                  <a:pt x="3159623" y="2050923"/>
                  <a:pt x="3159792" y="2050918"/>
                  <a:pt x="3159960" y="2050865"/>
                </a:cubicBezTo>
                <a:cubicBezTo>
                  <a:pt x="3210236" y="1700770"/>
                  <a:pt x="3491275" y="1422199"/>
                  <a:pt x="3850126" y="1363267"/>
                </a:cubicBezTo>
                <a:lnTo>
                  <a:pt x="3850243" y="1362128"/>
                </a:lnTo>
                <a:cubicBezTo>
                  <a:pt x="3855551" y="1361126"/>
                  <a:pt x="3860879" y="1360185"/>
                  <a:pt x="3866455" y="1360601"/>
                </a:cubicBezTo>
                <a:cubicBezTo>
                  <a:pt x="3897639" y="1355088"/>
                  <a:pt x="3929531" y="1352130"/>
                  <a:pt x="3961917" y="1351607"/>
                </a:cubicBezTo>
                <a:lnTo>
                  <a:pt x="3979004" y="1349997"/>
                </a:lnTo>
                <a:lnTo>
                  <a:pt x="3979030" y="1350487"/>
                </a:lnTo>
                <a:lnTo>
                  <a:pt x="3979528" y="1350455"/>
                </a:lnTo>
                <a:lnTo>
                  <a:pt x="3980122" y="1361805"/>
                </a:lnTo>
                <a:cubicBezTo>
                  <a:pt x="3980122" y="1367441"/>
                  <a:pt x="3980064" y="1373063"/>
                  <a:pt x="3978752" y="1378647"/>
                </a:cubicBezTo>
                <a:cubicBezTo>
                  <a:pt x="3978794" y="1409736"/>
                  <a:pt x="3976343" y="1440385"/>
                  <a:pt x="3971285" y="1470397"/>
                </a:cubicBezTo>
                <a:lnTo>
                  <a:pt x="3970746" y="1477021"/>
                </a:lnTo>
                <a:cubicBezTo>
                  <a:pt x="3970577" y="1477026"/>
                  <a:pt x="3970408" y="1477030"/>
                  <a:pt x="3970241" y="1477083"/>
                </a:cubicBezTo>
                <a:cubicBezTo>
                  <a:pt x="3919965" y="1827177"/>
                  <a:pt x="3638926" y="2105749"/>
                  <a:pt x="3280075" y="2164681"/>
                </a:cubicBezTo>
                <a:lnTo>
                  <a:pt x="3279959" y="2165820"/>
                </a:lnTo>
                <a:cubicBezTo>
                  <a:pt x="3274648" y="2166823"/>
                  <a:pt x="3269319" y="2167764"/>
                  <a:pt x="3263742" y="2167348"/>
                </a:cubicBezTo>
                <a:cubicBezTo>
                  <a:pt x="3232570" y="2172858"/>
                  <a:pt x="3200690" y="2175816"/>
                  <a:pt x="3168316" y="2176339"/>
                </a:cubicBezTo>
                <a:lnTo>
                  <a:pt x="3151197" y="2177952"/>
                </a:lnTo>
                <a:lnTo>
                  <a:pt x="3151171" y="2177461"/>
                </a:lnTo>
                <a:lnTo>
                  <a:pt x="3150672" y="2177494"/>
                </a:lnTo>
                <a:cubicBezTo>
                  <a:pt x="3150106" y="2173722"/>
                  <a:pt x="3150079" y="2169936"/>
                  <a:pt x="3150079" y="2166144"/>
                </a:cubicBezTo>
                <a:close/>
                <a:moveTo>
                  <a:pt x="3150079" y="3862969"/>
                </a:moveTo>
                <a:cubicBezTo>
                  <a:pt x="3150079" y="3857331"/>
                  <a:pt x="3150138" y="3851707"/>
                  <a:pt x="3151450" y="3846121"/>
                </a:cubicBezTo>
                <a:cubicBezTo>
                  <a:pt x="3151408" y="3815039"/>
                  <a:pt x="3153857" y="3784397"/>
                  <a:pt x="3158914" y="3754390"/>
                </a:cubicBezTo>
                <a:lnTo>
                  <a:pt x="3159454" y="3747753"/>
                </a:lnTo>
                <a:cubicBezTo>
                  <a:pt x="3159623" y="3747748"/>
                  <a:pt x="3159792" y="3747743"/>
                  <a:pt x="3159960" y="3747690"/>
                </a:cubicBezTo>
                <a:cubicBezTo>
                  <a:pt x="3210236" y="3397595"/>
                  <a:pt x="3491275" y="3119024"/>
                  <a:pt x="3850126" y="3060092"/>
                </a:cubicBezTo>
                <a:lnTo>
                  <a:pt x="3850243" y="3058953"/>
                </a:lnTo>
                <a:cubicBezTo>
                  <a:pt x="3855551" y="3057951"/>
                  <a:pt x="3860879" y="3057010"/>
                  <a:pt x="3866455" y="3057426"/>
                </a:cubicBezTo>
                <a:cubicBezTo>
                  <a:pt x="3897639" y="3051913"/>
                  <a:pt x="3929531" y="3048955"/>
                  <a:pt x="3961917" y="3048432"/>
                </a:cubicBezTo>
                <a:lnTo>
                  <a:pt x="3979004" y="3046822"/>
                </a:lnTo>
                <a:lnTo>
                  <a:pt x="3979030" y="3047312"/>
                </a:lnTo>
                <a:lnTo>
                  <a:pt x="3979528" y="3047280"/>
                </a:lnTo>
                <a:lnTo>
                  <a:pt x="3980122" y="3058630"/>
                </a:lnTo>
                <a:cubicBezTo>
                  <a:pt x="3980122" y="3064266"/>
                  <a:pt x="3980064" y="3069889"/>
                  <a:pt x="3978752" y="3075472"/>
                </a:cubicBezTo>
                <a:cubicBezTo>
                  <a:pt x="3978794" y="3106561"/>
                  <a:pt x="3976343" y="3137210"/>
                  <a:pt x="3971285" y="3167222"/>
                </a:cubicBezTo>
                <a:lnTo>
                  <a:pt x="3970746" y="3173846"/>
                </a:lnTo>
                <a:cubicBezTo>
                  <a:pt x="3970577" y="3173851"/>
                  <a:pt x="3970408" y="3173856"/>
                  <a:pt x="3970241" y="3173908"/>
                </a:cubicBezTo>
                <a:cubicBezTo>
                  <a:pt x="3919965" y="3524002"/>
                  <a:pt x="3638926" y="3802574"/>
                  <a:pt x="3280075" y="3861506"/>
                </a:cubicBezTo>
                <a:lnTo>
                  <a:pt x="3279959" y="3862645"/>
                </a:lnTo>
                <a:cubicBezTo>
                  <a:pt x="3274648" y="3863648"/>
                  <a:pt x="3269319" y="3864589"/>
                  <a:pt x="3263742" y="3864173"/>
                </a:cubicBezTo>
                <a:cubicBezTo>
                  <a:pt x="3232570" y="3869683"/>
                  <a:pt x="3200690" y="3872641"/>
                  <a:pt x="3168316" y="3873164"/>
                </a:cubicBezTo>
                <a:lnTo>
                  <a:pt x="3151197" y="3874777"/>
                </a:lnTo>
                <a:lnTo>
                  <a:pt x="3151171" y="3874286"/>
                </a:lnTo>
                <a:lnTo>
                  <a:pt x="3150672" y="3874319"/>
                </a:lnTo>
                <a:cubicBezTo>
                  <a:pt x="3150106" y="3870547"/>
                  <a:pt x="3150079" y="3866761"/>
                  <a:pt x="3150079" y="3862969"/>
                </a:cubicBezTo>
                <a:close/>
                <a:moveTo>
                  <a:pt x="2442890" y="1181049"/>
                </a:moveTo>
                <a:cubicBezTo>
                  <a:pt x="2718080" y="1121906"/>
                  <a:pt x="2932923" y="907109"/>
                  <a:pt x="2986199" y="636203"/>
                </a:cubicBezTo>
                <a:cubicBezTo>
                  <a:pt x="2711009" y="695346"/>
                  <a:pt x="2496165" y="910143"/>
                  <a:pt x="2442890" y="1181049"/>
                </a:cubicBezTo>
                <a:close/>
                <a:moveTo>
                  <a:pt x="2442890" y="1493690"/>
                </a:moveTo>
                <a:cubicBezTo>
                  <a:pt x="2496166" y="1762469"/>
                  <a:pt x="2711009" y="1975579"/>
                  <a:pt x="2986199" y="2034258"/>
                </a:cubicBezTo>
                <a:cubicBezTo>
                  <a:pt x="2932924" y="1765479"/>
                  <a:pt x="2718080" y="1552369"/>
                  <a:pt x="2442890" y="1493690"/>
                </a:cubicBezTo>
                <a:close/>
                <a:moveTo>
                  <a:pt x="2442890" y="2877874"/>
                </a:moveTo>
                <a:cubicBezTo>
                  <a:pt x="2718080" y="2818731"/>
                  <a:pt x="2932923" y="2603934"/>
                  <a:pt x="2986199" y="2333028"/>
                </a:cubicBezTo>
                <a:cubicBezTo>
                  <a:pt x="2711009" y="2392171"/>
                  <a:pt x="2496165" y="2606968"/>
                  <a:pt x="2442890" y="2877874"/>
                </a:cubicBezTo>
                <a:close/>
                <a:moveTo>
                  <a:pt x="2442890" y="3190516"/>
                </a:moveTo>
                <a:cubicBezTo>
                  <a:pt x="2496166" y="3459294"/>
                  <a:pt x="2711009" y="3672404"/>
                  <a:pt x="2986199" y="3731083"/>
                </a:cubicBezTo>
                <a:cubicBezTo>
                  <a:pt x="2932924" y="3462304"/>
                  <a:pt x="2718080" y="3249194"/>
                  <a:pt x="2442890" y="3190516"/>
                </a:cubicBezTo>
                <a:close/>
                <a:moveTo>
                  <a:pt x="2410871" y="4305008"/>
                </a:moveTo>
                <a:lnTo>
                  <a:pt x="2439316" y="4255797"/>
                </a:lnTo>
                <a:cubicBezTo>
                  <a:pt x="2564553" y="4070062"/>
                  <a:pt x="2765510" y="3937139"/>
                  <a:pt x="2999569" y="3898397"/>
                </a:cubicBezTo>
                <a:lnTo>
                  <a:pt x="2999686" y="3897249"/>
                </a:lnTo>
                <a:cubicBezTo>
                  <a:pt x="3004995" y="3896239"/>
                  <a:pt x="3010323" y="3895291"/>
                  <a:pt x="3015899" y="3895710"/>
                </a:cubicBezTo>
                <a:cubicBezTo>
                  <a:pt x="3047082" y="3890153"/>
                  <a:pt x="3078975" y="3887172"/>
                  <a:pt x="3111360" y="3886645"/>
                </a:cubicBezTo>
                <a:lnTo>
                  <a:pt x="3128448" y="3885022"/>
                </a:lnTo>
                <a:lnTo>
                  <a:pt x="3128474" y="3885516"/>
                </a:lnTo>
                <a:lnTo>
                  <a:pt x="3128972" y="3885483"/>
                </a:lnTo>
                <a:lnTo>
                  <a:pt x="3129566" y="3896923"/>
                </a:lnTo>
                <a:cubicBezTo>
                  <a:pt x="3129566" y="3902604"/>
                  <a:pt x="3129507" y="3908271"/>
                  <a:pt x="3128195" y="3913899"/>
                </a:cubicBezTo>
                <a:cubicBezTo>
                  <a:pt x="3128237" y="3945234"/>
                  <a:pt x="3125787" y="3976125"/>
                  <a:pt x="3120728" y="4006375"/>
                </a:cubicBezTo>
                <a:lnTo>
                  <a:pt x="3120190" y="4013051"/>
                </a:lnTo>
                <a:cubicBezTo>
                  <a:pt x="3120020" y="4013056"/>
                  <a:pt x="3119852" y="4013061"/>
                  <a:pt x="3119684" y="4013114"/>
                </a:cubicBezTo>
                <a:cubicBezTo>
                  <a:pt x="3107502" y="4098618"/>
                  <a:pt x="3081770" y="4179889"/>
                  <a:pt x="3044567" y="4254710"/>
                </a:cubicBezTo>
                <a:lnTo>
                  <a:pt x="3014445" y="4305008"/>
                </a:lnTo>
                <a:lnTo>
                  <a:pt x="2860336" y="4305008"/>
                </a:lnTo>
                <a:lnTo>
                  <a:pt x="2887018" y="4271827"/>
                </a:lnTo>
                <a:cubicBezTo>
                  <a:pt x="2934773" y="4199373"/>
                  <a:pt x="2968952" y="4117553"/>
                  <a:pt x="2986199" y="4029853"/>
                </a:cubicBezTo>
                <a:cubicBezTo>
                  <a:pt x="2839947" y="4061285"/>
                  <a:pt x="2710740" y="4136681"/>
                  <a:pt x="2614045" y="4241205"/>
                </a:cubicBezTo>
                <a:lnTo>
                  <a:pt x="2561922" y="4305008"/>
                </a:lnTo>
                <a:close/>
                <a:moveTo>
                  <a:pt x="2376360" y="0"/>
                </a:moveTo>
                <a:lnTo>
                  <a:pt x="2524998" y="0"/>
                </a:lnTo>
                <a:lnTo>
                  <a:pt x="2547226" y="44350"/>
                </a:lnTo>
                <a:cubicBezTo>
                  <a:pt x="2646819" y="191052"/>
                  <a:pt x="2803160" y="298404"/>
                  <a:pt x="2986199" y="337433"/>
                </a:cubicBezTo>
                <a:cubicBezTo>
                  <a:pt x="2967274" y="241952"/>
                  <a:pt x="2927959" y="153496"/>
                  <a:pt x="2872691" y="76659"/>
                </a:cubicBezTo>
                <a:lnTo>
                  <a:pt x="2804464" y="0"/>
                </a:lnTo>
                <a:lnTo>
                  <a:pt x="2972839" y="0"/>
                </a:lnTo>
                <a:lnTo>
                  <a:pt x="3035473" y="96778"/>
                </a:lnTo>
                <a:cubicBezTo>
                  <a:pt x="3077594" y="175780"/>
                  <a:pt x="3106535" y="262463"/>
                  <a:pt x="3119686" y="354040"/>
                </a:cubicBezTo>
                <a:cubicBezTo>
                  <a:pt x="3119853" y="354093"/>
                  <a:pt x="3120023" y="354098"/>
                  <a:pt x="3120191" y="354103"/>
                </a:cubicBezTo>
                <a:lnTo>
                  <a:pt x="3120732" y="360740"/>
                </a:lnTo>
                <a:cubicBezTo>
                  <a:pt x="3125788" y="390746"/>
                  <a:pt x="3128238" y="421389"/>
                  <a:pt x="3128196" y="452471"/>
                </a:cubicBezTo>
                <a:cubicBezTo>
                  <a:pt x="3129508" y="458057"/>
                  <a:pt x="3129566" y="463681"/>
                  <a:pt x="3129566" y="469318"/>
                </a:cubicBezTo>
                <a:cubicBezTo>
                  <a:pt x="3129566" y="473110"/>
                  <a:pt x="3129539" y="476896"/>
                  <a:pt x="3128973" y="480669"/>
                </a:cubicBezTo>
                <a:lnTo>
                  <a:pt x="3128474" y="480636"/>
                </a:lnTo>
                <a:lnTo>
                  <a:pt x="3128448" y="481127"/>
                </a:lnTo>
                <a:lnTo>
                  <a:pt x="3111330" y="479514"/>
                </a:lnTo>
                <a:cubicBezTo>
                  <a:pt x="3078956" y="478991"/>
                  <a:pt x="3047075" y="476033"/>
                  <a:pt x="3015903" y="470523"/>
                </a:cubicBezTo>
                <a:cubicBezTo>
                  <a:pt x="3010326" y="470939"/>
                  <a:pt x="3004997" y="469998"/>
                  <a:pt x="2999687" y="468995"/>
                </a:cubicBezTo>
                <a:lnTo>
                  <a:pt x="2999571" y="467856"/>
                </a:lnTo>
                <a:cubicBezTo>
                  <a:pt x="2758165" y="428211"/>
                  <a:pt x="2551973" y="289169"/>
                  <a:pt x="2428199" y="95636"/>
                </a:cubicBezTo>
                <a:close/>
                <a:moveTo>
                  <a:pt x="2299523" y="1313979"/>
                </a:moveTo>
                <a:cubicBezTo>
                  <a:pt x="2299523" y="1308297"/>
                  <a:pt x="2299582" y="1302628"/>
                  <a:pt x="2300894" y="1296998"/>
                </a:cubicBezTo>
                <a:cubicBezTo>
                  <a:pt x="2300852" y="1265670"/>
                  <a:pt x="2303301" y="1234785"/>
                  <a:pt x="2308358" y="1204541"/>
                </a:cubicBezTo>
                <a:lnTo>
                  <a:pt x="2308898" y="1197851"/>
                </a:lnTo>
                <a:cubicBezTo>
                  <a:pt x="2309067" y="1197846"/>
                  <a:pt x="2309236" y="1197841"/>
                  <a:pt x="2309404" y="1197788"/>
                </a:cubicBezTo>
                <a:cubicBezTo>
                  <a:pt x="2359680" y="844922"/>
                  <a:pt x="2640719" y="564145"/>
                  <a:pt x="2999570" y="504747"/>
                </a:cubicBezTo>
                <a:lnTo>
                  <a:pt x="2999687" y="503599"/>
                </a:lnTo>
                <a:cubicBezTo>
                  <a:pt x="3004995" y="502589"/>
                  <a:pt x="3010323" y="501641"/>
                  <a:pt x="3015899" y="502060"/>
                </a:cubicBezTo>
                <a:cubicBezTo>
                  <a:pt x="3047083" y="496503"/>
                  <a:pt x="3078975" y="493522"/>
                  <a:pt x="3111361" y="492995"/>
                </a:cubicBezTo>
                <a:lnTo>
                  <a:pt x="3128448" y="491372"/>
                </a:lnTo>
                <a:lnTo>
                  <a:pt x="3128474" y="491866"/>
                </a:lnTo>
                <a:lnTo>
                  <a:pt x="3128972" y="491833"/>
                </a:lnTo>
                <a:lnTo>
                  <a:pt x="3129566" y="503273"/>
                </a:lnTo>
                <a:cubicBezTo>
                  <a:pt x="3129566" y="508954"/>
                  <a:pt x="3129508" y="514621"/>
                  <a:pt x="3128196" y="520249"/>
                </a:cubicBezTo>
                <a:cubicBezTo>
                  <a:pt x="3128238" y="551584"/>
                  <a:pt x="3125787" y="582475"/>
                  <a:pt x="3120729" y="612725"/>
                </a:cubicBezTo>
                <a:lnTo>
                  <a:pt x="3120190" y="619401"/>
                </a:lnTo>
                <a:cubicBezTo>
                  <a:pt x="3120021" y="619406"/>
                  <a:pt x="3119852" y="619411"/>
                  <a:pt x="3119685" y="619464"/>
                </a:cubicBezTo>
                <a:cubicBezTo>
                  <a:pt x="3069409" y="972329"/>
                  <a:pt x="2788370" y="1253106"/>
                  <a:pt x="2429519" y="1312505"/>
                </a:cubicBezTo>
                <a:lnTo>
                  <a:pt x="2429403" y="1313653"/>
                </a:lnTo>
                <a:cubicBezTo>
                  <a:pt x="2424092" y="1314664"/>
                  <a:pt x="2418763" y="1315612"/>
                  <a:pt x="2413186" y="1315193"/>
                </a:cubicBezTo>
                <a:cubicBezTo>
                  <a:pt x="2382014" y="1320747"/>
                  <a:pt x="2350134" y="1323728"/>
                  <a:pt x="2317760" y="1324255"/>
                </a:cubicBezTo>
                <a:lnTo>
                  <a:pt x="2300641" y="1325881"/>
                </a:lnTo>
                <a:lnTo>
                  <a:pt x="2300615" y="1325386"/>
                </a:lnTo>
                <a:lnTo>
                  <a:pt x="2300116" y="1325419"/>
                </a:lnTo>
                <a:cubicBezTo>
                  <a:pt x="2299550" y="1321617"/>
                  <a:pt x="2299523" y="1317801"/>
                  <a:pt x="2299523" y="1313979"/>
                </a:cubicBezTo>
                <a:close/>
                <a:moveTo>
                  <a:pt x="2299523" y="1361805"/>
                </a:moveTo>
                <a:lnTo>
                  <a:pt x="2300117" y="1350455"/>
                </a:lnTo>
                <a:lnTo>
                  <a:pt x="2300615" y="1350487"/>
                </a:lnTo>
                <a:lnTo>
                  <a:pt x="2300641" y="1349997"/>
                </a:lnTo>
                <a:lnTo>
                  <a:pt x="2317729" y="1351607"/>
                </a:lnTo>
                <a:cubicBezTo>
                  <a:pt x="2350114" y="1352130"/>
                  <a:pt x="2382007" y="1355088"/>
                  <a:pt x="2413190" y="1360601"/>
                </a:cubicBezTo>
                <a:cubicBezTo>
                  <a:pt x="2418766" y="1360185"/>
                  <a:pt x="2424094" y="1361126"/>
                  <a:pt x="2429403" y="1362128"/>
                </a:cubicBezTo>
                <a:lnTo>
                  <a:pt x="2429520" y="1363267"/>
                </a:lnTo>
                <a:cubicBezTo>
                  <a:pt x="2788370" y="1422199"/>
                  <a:pt x="3069409" y="1700770"/>
                  <a:pt x="3119686" y="2050865"/>
                </a:cubicBezTo>
                <a:cubicBezTo>
                  <a:pt x="3119853" y="2050918"/>
                  <a:pt x="3120023" y="2050923"/>
                  <a:pt x="3120191" y="2050928"/>
                </a:cubicBezTo>
                <a:lnTo>
                  <a:pt x="3120732" y="2057565"/>
                </a:lnTo>
                <a:cubicBezTo>
                  <a:pt x="3125788" y="2087572"/>
                  <a:pt x="3128238" y="2118214"/>
                  <a:pt x="3128196" y="2149296"/>
                </a:cubicBezTo>
                <a:cubicBezTo>
                  <a:pt x="3129508" y="2154882"/>
                  <a:pt x="3129566" y="2160506"/>
                  <a:pt x="3129566" y="2166144"/>
                </a:cubicBezTo>
                <a:cubicBezTo>
                  <a:pt x="3129566" y="2169936"/>
                  <a:pt x="3129539" y="2173722"/>
                  <a:pt x="3128973" y="2177494"/>
                </a:cubicBezTo>
                <a:lnTo>
                  <a:pt x="3128474" y="2177461"/>
                </a:lnTo>
                <a:lnTo>
                  <a:pt x="3128448" y="2177952"/>
                </a:lnTo>
                <a:lnTo>
                  <a:pt x="3111330" y="2176339"/>
                </a:lnTo>
                <a:cubicBezTo>
                  <a:pt x="3078956" y="2175816"/>
                  <a:pt x="3047075" y="2172858"/>
                  <a:pt x="3015903" y="2167348"/>
                </a:cubicBezTo>
                <a:cubicBezTo>
                  <a:pt x="3010326" y="2167764"/>
                  <a:pt x="3004997" y="2166823"/>
                  <a:pt x="2999687" y="2165820"/>
                </a:cubicBezTo>
                <a:lnTo>
                  <a:pt x="2999571" y="2164681"/>
                </a:lnTo>
                <a:cubicBezTo>
                  <a:pt x="2640719" y="2105749"/>
                  <a:pt x="2359680" y="1827177"/>
                  <a:pt x="2309405" y="1477083"/>
                </a:cubicBezTo>
                <a:cubicBezTo>
                  <a:pt x="2309237" y="1477030"/>
                  <a:pt x="2309069" y="1477026"/>
                  <a:pt x="2308899" y="1477021"/>
                </a:cubicBezTo>
                <a:lnTo>
                  <a:pt x="2308361" y="1470397"/>
                </a:lnTo>
                <a:cubicBezTo>
                  <a:pt x="2303302" y="1440385"/>
                  <a:pt x="2300852" y="1409736"/>
                  <a:pt x="2300894" y="1378647"/>
                </a:cubicBezTo>
                <a:cubicBezTo>
                  <a:pt x="2299582" y="1373063"/>
                  <a:pt x="2299523" y="1367441"/>
                  <a:pt x="2299523" y="1361805"/>
                </a:cubicBezTo>
                <a:close/>
                <a:moveTo>
                  <a:pt x="2299523" y="3010804"/>
                </a:moveTo>
                <a:cubicBezTo>
                  <a:pt x="2299523" y="3005122"/>
                  <a:pt x="2299582" y="2999453"/>
                  <a:pt x="2300894" y="2993823"/>
                </a:cubicBezTo>
                <a:cubicBezTo>
                  <a:pt x="2300852" y="2962495"/>
                  <a:pt x="2303301" y="2931610"/>
                  <a:pt x="2308358" y="2901366"/>
                </a:cubicBezTo>
                <a:lnTo>
                  <a:pt x="2308898" y="2894676"/>
                </a:lnTo>
                <a:cubicBezTo>
                  <a:pt x="2309067" y="2894671"/>
                  <a:pt x="2309236" y="2894666"/>
                  <a:pt x="2309404" y="2894613"/>
                </a:cubicBezTo>
                <a:cubicBezTo>
                  <a:pt x="2359680" y="2541747"/>
                  <a:pt x="2640719" y="2260970"/>
                  <a:pt x="2999570" y="2201572"/>
                </a:cubicBezTo>
                <a:lnTo>
                  <a:pt x="2999687" y="2200424"/>
                </a:lnTo>
                <a:cubicBezTo>
                  <a:pt x="3004995" y="2199414"/>
                  <a:pt x="3010323" y="2198466"/>
                  <a:pt x="3015899" y="2198885"/>
                </a:cubicBezTo>
                <a:cubicBezTo>
                  <a:pt x="3047083" y="2193328"/>
                  <a:pt x="3078975" y="2190347"/>
                  <a:pt x="3111361" y="2189820"/>
                </a:cubicBezTo>
                <a:lnTo>
                  <a:pt x="3128448" y="2188197"/>
                </a:lnTo>
                <a:lnTo>
                  <a:pt x="3128474" y="2188691"/>
                </a:lnTo>
                <a:lnTo>
                  <a:pt x="3128972" y="2188658"/>
                </a:lnTo>
                <a:lnTo>
                  <a:pt x="3129566" y="2200098"/>
                </a:lnTo>
                <a:cubicBezTo>
                  <a:pt x="3129566" y="2205779"/>
                  <a:pt x="3129508" y="2211446"/>
                  <a:pt x="3128196" y="2217074"/>
                </a:cubicBezTo>
                <a:cubicBezTo>
                  <a:pt x="3128238" y="2248409"/>
                  <a:pt x="3125787" y="2279300"/>
                  <a:pt x="3120729" y="2309550"/>
                </a:cubicBezTo>
                <a:lnTo>
                  <a:pt x="3120190" y="2316226"/>
                </a:lnTo>
                <a:cubicBezTo>
                  <a:pt x="3120021" y="2316231"/>
                  <a:pt x="3119852" y="2316236"/>
                  <a:pt x="3119685" y="2316289"/>
                </a:cubicBezTo>
                <a:cubicBezTo>
                  <a:pt x="3069409" y="2669154"/>
                  <a:pt x="2788370" y="2949931"/>
                  <a:pt x="2429519" y="3009330"/>
                </a:cubicBezTo>
                <a:lnTo>
                  <a:pt x="2429403" y="3010478"/>
                </a:lnTo>
                <a:cubicBezTo>
                  <a:pt x="2424092" y="3011489"/>
                  <a:pt x="2418763" y="3012437"/>
                  <a:pt x="2413186" y="3012018"/>
                </a:cubicBezTo>
                <a:cubicBezTo>
                  <a:pt x="2382014" y="3017572"/>
                  <a:pt x="2350134" y="3020553"/>
                  <a:pt x="2317760" y="3021080"/>
                </a:cubicBezTo>
                <a:lnTo>
                  <a:pt x="2300641" y="3022706"/>
                </a:lnTo>
                <a:lnTo>
                  <a:pt x="2300615" y="3022211"/>
                </a:lnTo>
                <a:lnTo>
                  <a:pt x="2300116" y="3022244"/>
                </a:lnTo>
                <a:cubicBezTo>
                  <a:pt x="2299550" y="3018442"/>
                  <a:pt x="2299523" y="3014626"/>
                  <a:pt x="2299523" y="3010804"/>
                </a:cubicBezTo>
                <a:close/>
                <a:moveTo>
                  <a:pt x="2299523" y="3058630"/>
                </a:moveTo>
                <a:lnTo>
                  <a:pt x="2300117" y="3047280"/>
                </a:lnTo>
                <a:lnTo>
                  <a:pt x="2300615" y="3047312"/>
                </a:lnTo>
                <a:lnTo>
                  <a:pt x="2300641" y="3046822"/>
                </a:lnTo>
                <a:lnTo>
                  <a:pt x="2317729" y="3048432"/>
                </a:lnTo>
                <a:cubicBezTo>
                  <a:pt x="2350114" y="3048955"/>
                  <a:pt x="2382007" y="3051913"/>
                  <a:pt x="2413190" y="3057426"/>
                </a:cubicBezTo>
                <a:cubicBezTo>
                  <a:pt x="2418766" y="3057010"/>
                  <a:pt x="2424094" y="3057951"/>
                  <a:pt x="2429403" y="3058953"/>
                </a:cubicBezTo>
                <a:lnTo>
                  <a:pt x="2429520" y="3060092"/>
                </a:lnTo>
                <a:cubicBezTo>
                  <a:pt x="2788370" y="3119024"/>
                  <a:pt x="3069409" y="3397595"/>
                  <a:pt x="3119686" y="3747690"/>
                </a:cubicBezTo>
                <a:cubicBezTo>
                  <a:pt x="3119853" y="3747743"/>
                  <a:pt x="3120023" y="3747748"/>
                  <a:pt x="3120191" y="3747753"/>
                </a:cubicBezTo>
                <a:lnTo>
                  <a:pt x="3120732" y="3754390"/>
                </a:lnTo>
                <a:cubicBezTo>
                  <a:pt x="3125788" y="3784397"/>
                  <a:pt x="3128238" y="3815039"/>
                  <a:pt x="3128196" y="3846121"/>
                </a:cubicBezTo>
                <a:cubicBezTo>
                  <a:pt x="3129508" y="3851707"/>
                  <a:pt x="3129566" y="3857331"/>
                  <a:pt x="3129566" y="3862969"/>
                </a:cubicBezTo>
                <a:cubicBezTo>
                  <a:pt x="3129566" y="3866761"/>
                  <a:pt x="3129539" y="3870547"/>
                  <a:pt x="3128973" y="3874319"/>
                </a:cubicBezTo>
                <a:lnTo>
                  <a:pt x="3128474" y="3874286"/>
                </a:lnTo>
                <a:lnTo>
                  <a:pt x="3128448" y="3874777"/>
                </a:lnTo>
                <a:lnTo>
                  <a:pt x="3111330" y="3873164"/>
                </a:lnTo>
                <a:cubicBezTo>
                  <a:pt x="3078956" y="3872641"/>
                  <a:pt x="3047075" y="3869683"/>
                  <a:pt x="3015903" y="3864173"/>
                </a:cubicBezTo>
                <a:cubicBezTo>
                  <a:pt x="3010326" y="3864589"/>
                  <a:pt x="3004997" y="3863648"/>
                  <a:pt x="2999687" y="3862645"/>
                </a:cubicBezTo>
                <a:lnTo>
                  <a:pt x="2999571" y="3861506"/>
                </a:lnTo>
                <a:cubicBezTo>
                  <a:pt x="2640719" y="3802574"/>
                  <a:pt x="2359680" y="3524002"/>
                  <a:pt x="2309405" y="3173908"/>
                </a:cubicBezTo>
                <a:cubicBezTo>
                  <a:pt x="2309237" y="3173856"/>
                  <a:pt x="2309069" y="3173851"/>
                  <a:pt x="2308899" y="3173846"/>
                </a:cubicBezTo>
                <a:lnTo>
                  <a:pt x="2308361" y="3167222"/>
                </a:lnTo>
                <a:cubicBezTo>
                  <a:pt x="2303302" y="3137210"/>
                  <a:pt x="2300852" y="3106561"/>
                  <a:pt x="2300894" y="3075472"/>
                </a:cubicBezTo>
                <a:cubicBezTo>
                  <a:pt x="2299582" y="3069889"/>
                  <a:pt x="2299523" y="3064266"/>
                  <a:pt x="2299523" y="3058630"/>
                </a:cubicBezTo>
                <a:close/>
                <a:moveTo>
                  <a:pt x="1601297" y="636203"/>
                </a:moveTo>
                <a:cubicBezTo>
                  <a:pt x="1654573" y="907109"/>
                  <a:pt x="1869416" y="1121906"/>
                  <a:pt x="2144606" y="1181049"/>
                </a:cubicBezTo>
                <a:cubicBezTo>
                  <a:pt x="2091331" y="910143"/>
                  <a:pt x="1876487" y="695346"/>
                  <a:pt x="1601297" y="636203"/>
                </a:cubicBezTo>
                <a:close/>
                <a:moveTo>
                  <a:pt x="1601297" y="2333028"/>
                </a:moveTo>
                <a:cubicBezTo>
                  <a:pt x="1654573" y="2603934"/>
                  <a:pt x="1869416" y="2818731"/>
                  <a:pt x="2144606" y="2877874"/>
                </a:cubicBezTo>
                <a:cubicBezTo>
                  <a:pt x="2091331" y="2606968"/>
                  <a:pt x="1876487" y="2392171"/>
                  <a:pt x="1601297" y="2333028"/>
                </a:cubicBezTo>
                <a:close/>
                <a:moveTo>
                  <a:pt x="1601295" y="2034258"/>
                </a:moveTo>
                <a:cubicBezTo>
                  <a:pt x="1876485" y="1975579"/>
                  <a:pt x="2091328" y="1762469"/>
                  <a:pt x="2144604" y="1493690"/>
                </a:cubicBezTo>
                <a:cubicBezTo>
                  <a:pt x="1869414" y="1552369"/>
                  <a:pt x="1654570" y="1765479"/>
                  <a:pt x="1601295" y="2034258"/>
                </a:cubicBezTo>
                <a:close/>
                <a:moveTo>
                  <a:pt x="1601295" y="3731083"/>
                </a:moveTo>
                <a:cubicBezTo>
                  <a:pt x="1876485" y="3672404"/>
                  <a:pt x="2091328" y="3459294"/>
                  <a:pt x="2144604" y="3190516"/>
                </a:cubicBezTo>
                <a:cubicBezTo>
                  <a:pt x="1869414" y="3249194"/>
                  <a:pt x="1654570" y="3462304"/>
                  <a:pt x="1601295" y="3731083"/>
                </a:cubicBezTo>
                <a:close/>
                <a:moveTo>
                  <a:pt x="1457930" y="503273"/>
                </a:moveTo>
                <a:lnTo>
                  <a:pt x="1458524" y="491833"/>
                </a:lnTo>
                <a:lnTo>
                  <a:pt x="1459022" y="491866"/>
                </a:lnTo>
                <a:lnTo>
                  <a:pt x="1459048" y="491372"/>
                </a:lnTo>
                <a:lnTo>
                  <a:pt x="1476135" y="492995"/>
                </a:lnTo>
                <a:cubicBezTo>
                  <a:pt x="1508521" y="493522"/>
                  <a:pt x="1540413" y="496503"/>
                  <a:pt x="1571597" y="502060"/>
                </a:cubicBezTo>
                <a:cubicBezTo>
                  <a:pt x="1577173" y="501641"/>
                  <a:pt x="1582501" y="502589"/>
                  <a:pt x="1587809" y="503599"/>
                </a:cubicBezTo>
                <a:lnTo>
                  <a:pt x="1587926" y="504747"/>
                </a:lnTo>
                <a:cubicBezTo>
                  <a:pt x="1946777" y="564145"/>
                  <a:pt x="2227816" y="844922"/>
                  <a:pt x="2278092" y="1197788"/>
                </a:cubicBezTo>
                <a:cubicBezTo>
                  <a:pt x="2278260" y="1197841"/>
                  <a:pt x="2278429" y="1197846"/>
                  <a:pt x="2278598" y="1197851"/>
                </a:cubicBezTo>
                <a:lnTo>
                  <a:pt x="2279138" y="1204541"/>
                </a:lnTo>
                <a:cubicBezTo>
                  <a:pt x="2284195" y="1234785"/>
                  <a:pt x="2286644" y="1265670"/>
                  <a:pt x="2286602" y="1296998"/>
                </a:cubicBezTo>
                <a:cubicBezTo>
                  <a:pt x="2287914" y="1302628"/>
                  <a:pt x="2287973" y="1308297"/>
                  <a:pt x="2287973" y="1313979"/>
                </a:cubicBezTo>
                <a:cubicBezTo>
                  <a:pt x="2287973" y="1317801"/>
                  <a:pt x="2287946" y="1321617"/>
                  <a:pt x="2287380" y="1325419"/>
                </a:cubicBezTo>
                <a:lnTo>
                  <a:pt x="2286881" y="1325386"/>
                </a:lnTo>
                <a:lnTo>
                  <a:pt x="2286855" y="1325881"/>
                </a:lnTo>
                <a:lnTo>
                  <a:pt x="2269736" y="1324255"/>
                </a:lnTo>
                <a:cubicBezTo>
                  <a:pt x="2237362" y="1323728"/>
                  <a:pt x="2205482" y="1320747"/>
                  <a:pt x="2174310" y="1315193"/>
                </a:cubicBezTo>
                <a:cubicBezTo>
                  <a:pt x="2168733" y="1315612"/>
                  <a:pt x="2163404" y="1314664"/>
                  <a:pt x="2158093" y="1313653"/>
                </a:cubicBezTo>
                <a:lnTo>
                  <a:pt x="2157977" y="1312505"/>
                </a:lnTo>
                <a:cubicBezTo>
                  <a:pt x="1799126" y="1253106"/>
                  <a:pt x="1518087" y="972329"/>
                  <a:pt x="1467811" y="619464"/>
                </a:cubicBezTo>
                <a:cubicBezTo>
                  <a:pt x="1467644" y="619411"/>
                  <a:pt x="1467475" y="619406"/>
                  <a:pt x="1467306" y="619401"/>
                </a:cubicBezTo>
                <a:lnTo>
                  <a:pt x="1466767" y="612725"/>
                </a:lnTo>
                <a:cubicBezTo>
                  <a:pt x="1461709" y="582475"/>
                  <a:pt x="1459258" y="551584"/>
                  <a:pt x="1459300" y="520249"/>
                </a:cubicBezTo>
                <a:cubicBezTo>
                  <a:pt x="1457988" y="514621"/>
                  <a:pt x="1457930" y="508954"/>
                  <a:pt x="1457930" y="503273"/>
                </a:cubicBezTo>
                <a:close/>
                <a:moveTo>
                  <a:pt x="1457930" y="2200098"/>
                </a:moveTo>
                <a:lnTo>
                  <a:pt x="1458524" y="2188658"/>
                </a:lnTo>
                <a:lnTo>
                  <a:pt x="1459022" y="2188691"/>
                </a:lnTo>
                <a:lnTo>
                  <a:pt x="1459048" y="2188197"/>
                </a:lnTo>
                <a:lnTo>
                  <a:pt x="1476135" y="2189820"/>
                </a:lnTo>
                <a:cubicBezTo>
                  <a:pt x="1508521" y="2190347"/>
                  <a:pt x="1540413" y="2193328"/>
                  <a:pt x="1571597" y="2198885"/>
                </a:cubicBezTo>
                <a:cubicBezTo>
                  <a:pt x="1577173" y="2198466"/>
                  <a:pt x="1582501" y="2199414"/>
                  <a:pt x="1587809" y="2200424"/>
                </a:cubicBezTo>
                <a:lnTo>
                  <a:pt x="1587926" y="2201572"/>
                </a:lnTo>
                <a:cubicBezTo>
                  <a:pt x="1946777" y="2260970"/>
                  <a:pt x="2227816" y="2541747"/>
                  <a:pt x="2278092" y="2894613"/>
                </a:cubicBezTo>
                <a:cubicBezTo>
                  <a:pt x="2278260" y="2894666"/>
                  <a:pt x="2278429" y="2894671"/>
                  <a:pt x="2278598" y="2894676"/>
                </a:cubicBezTo>
                <a:lnTo>
                  <a:pt x="2279138" y="2901366"/>
                </a:lnTo>
                <a:cubicBezTo>
                  <a:pt x="2284195" y="2931610"/>
                  <a:pt x="2286644" y="2962495"/>
                  <a:pt x="2286602" y="2993823"/>
                </a:cubicBezTo>
                <a:cubicBezTo>
                  <a:pt x="2287914" y="2999453"/>
                  <a:pt x="2287973" y="3005122"/>
                  <a:pt x="2287973" y="3010804"/>
                </a:cubicBezTo>
                <a:cubicBezTo>
                  <a:pt x="2287973" y="3014626"/>
                  <a:pt x="2287946" y="3018442"/>
                  <a:pt x="2287380" y="3022244"/>
                </a:cubicBezTo>
                <a:lnTo>
                  <a:pt x="2286881" y="3022211"/>
                </a:lnTo>
                <a:lnTo>
                  <a:pt x="2286855" y="3022706"/>
                </a:lnTo>
                <a:lnTo>
                  <a:pt x="2269736" y="3021080"/>
                </a:lnTo>
                <a:cubicBezTo>
                  <a:pt x="2237362" y="3020553"/>
                  <a:pt x="2205482" y="3017572"/>
                  <a:pt x="2174310" y="3012018"/>
                </a:cubicBezTo>
                <a:cubicBezTo>
                  <a:pt x="2168733" y="3012437"/>
                  <a:pt x="2163404" y="3011489"/>
                  <a:pt x="2158093" y="3010478"/>
                </a:cubicBezTo>
                <a:lnTo>
                  <a:pt x="2157977" y="3009330"/>
                </a:lnTo>
                <a:cubicBezTo>
                  <a:pt x="1799126" y="2949931"/>
                  <a:pt x="1518087" y="2669154"/>
                  <a:pt x="1467811" y="2316289"/>
                </a:cubicBezTo>
                <a:cubicBezTo>
                  <a:pt x="1467644" y="2316236"/>
                  <a:pt x="1467475" y="2316231"/>
                  <a:pt x="1467306" y="2316226"/>
                </a:cubicBezTo>
                <a:lnTo>
                  <a:pt x="1466767" y="2309550"/>
                </a:lnTo>
                <a:cubicBezTo>
                  <a:pt x="1461709" y="2279300"/>
                  <a:pt x="1459258" y="2248409"/>
                  <a:pt x="1459300" y="2217074"/>
                </a:cubicBezTo>
                <a:cubicBezTo>
                  <a:pt x="1457988" y="2211446"/>
                  <a:pt x="1457930" y="2205779"/>
                  <a:pt x="1457930" y="2200098"/>
                </a:cubicBezTo>
                <a:close/>
                <a:moveTo>
                  <a:pt x="1457930" y="3896923"/>
                </a:moveTo>
                <a:lnTo>
                  <a:pt x="1458524" y="3885483"/>
                </a:lnTo>
                <a:lnTo>
                  <a:pt x="1459022" y="3885516"/>
                </a:lnTo>
                <a:lnTo>
                  <a:pt x="1459048" y="3885022"/>
                </a:lnTo>
                <a:lnTo>
                  <a:pt x="1476135" y="3886645"/>
                </a:lnTo>
                <a:cubicBezTo>
                  <a:pt x="1508521" y="3887172"/>
                  <a:pt x="1540413" y="3890153"/>
                  <a:pt x="1571597" y="3895710"/>
                </a:cubicBezTo>
                <a:cubicBezTo>
                  <a:pt x="1577173" y="3895291"/>
                  <a:pt x="1582501" y="3896239"/>
                  <a:pt x="1587809" y="3897249"/>
                </a:cubicBezTo>
                <a:lnTo>
                  <a:pt x="1587926" y="3898397"/>
                </a:lnTo>
                <a:cubicBezTo>
                  <a:pt x="1821986" y="3937139"/>
                  <a:pt x="2022942" y="4070062"/>
                  <a:pt x="2148179" y="4255797"/>
                </a:cubicBezTo>
                <a:lnTo>
                  <a:pt x="2176624" y="4305008"/>
                </a:lnTo>
                <a:lnTo>
                  <a:pt x="2025574" y="4305008"/>
                </a:lnTo>
                <a:lnTo>
                  <a:pt x="1973451" y="4241205"/>
                </a:lnTo>
                <a:cubicBezTo>
                  <a:pt x="1876755" y="4136681"/>
                  <a:pt x="1747549" y="4061285"/>
                  <a:pt x="1601297" y="4029853"/>
                </a:cubicBezTo>
                <a:cubicBezTo>
                  <a:pt x="1618544" y="4117553"/>
                  <a:pt x="1652724" y="4199373"/>
                  <a:pt x="1700478" y="4271827"/>
                </a:cubicBezTo>
                <a:lnTo>
                  <a:pt x="1727160" y="4305008"/>
                </a:lnTo>
                <a:lnTo>
                  <a:pt x="1573050" y="4305008"/>
                </a:lnTo>
                <a:lnTo>
                  <a:pt x="1542929" y="4254710"/>
                </a:lnTo>
                <a:cubicBezTo>
                  <a:pt x="1505726" y="4179889"/>
                  <a:pt x="1479994" y="4098618"/>
                  <a:pt x="1467811" y="4013114"/>
                </a:cubicBezTo>
                <a:cubicBezTo>
                  <a:pt x="1467644" y="4013061"/>
                  <a:pt x="1467475" y="4013056"/>
                  <a:pt x="1467306" y="4013051"/>
                </a:cubicBezTo>
                <a:lnTo>
                  <a:pt x="1466767" y="4006375"/>
                </a:lnTo>
                <a:cubicBezTo>
                  <a:pt x="1461709" y="3976125"/>
                  <a:pt x="1459258" y="3945234"/>
                  <a:pt x="1459300" y="3913899"/>
                </a:cubicBezTo>
                <a:cubicBezTo>
                  <a:pt x="1457988" y="3908271"/>
                  <a:pt x="1457930" y="3902604"/>
                  <a:pt x="1457930" y="3896923"/>
                </a:cubicBezTo>
                <a:close/>
                <a:moveTo>
                  <a:pt x="1457928" y="469318"/>
                </a:moveTo>
                <a:cubicBezTo>
                  <a:pt x="1457928" y="463681"/>
                  <a:pt x="1457986" y="458057"/>
                  <a:pt x="1459298" y="452471"/>
                </a:cubicBezTo>
                <a:cubicBezTo>
                  <a:pt x="1459256" y="421389"/>
                  <a:pt x="1461706" y="390746"/>
                  <a:pt x="1466762" y="360740"/>
                </a:cubicBezTo>
                <a:lnTo>
                  <a:pt x="1467303" y="354103"/>
                </a:lnTo>
                <a:cubicBezTo>
                  <a:pt x="1467471" y="354098"/>
                  <a:pt x="1467641" y="354093"/>
                  <a:pt x="1467808" y="354040"/>
                </a:cubicBezTo>
                <a:cubicBezTo>
                  <a:pt x="1480960" y="262463"/>
                  <a:pt x="1509901" y="175780"/>
                  <a:pt x="1552022" y="96778"/>
                </a:cubicBezTo>
                <a:lnTo>
                  <a:pt x="1614656" y="0"/>
                </a:lnTo>
                <a:lnTo>
                  <a:pt x="1783031" y="0"/>
                </a:lnTo>
                <a:lnTo>
                  <a:pt x="1714803" y="76659"/>
                </a:lnTo>
                <a:cubicBezTo>
                  <a:pt x="1659536" y="153496"/>
                  <a:pt x="1620221" y="241952"/>
                  <a:pt x="1601295" y="337433"/>
                </a:cubicBezTo>
                <a:cubicBezTo>
                  <a:pt x="1784335" y="298404"/>
                  <a:pt x="1940676" y="191052"/>
                  <a:pt x="2040269" y="44350"/>
                </a:cubicBezTo>
                <a:lnTo>
                  <a:pt x="2062497" y="0"/>
                </a:lnTo>
                <a:lnTo>
                  <a:pt x="2211135" y="0"/>
                </a:lnTo>
                <a:lnTo>
                  <a:pt x="2159296" y="95636"/>
                </a:lnTo>
                <a:cubicBezTo>
                  <a:pt x="2035522" y="289169"/>
                  <a:pt x="1829330" y="428211"/>
                  <a:pt x="1587923" y="467856"/>
                </a:cubicBezTo>
                <a:lnTo>
                  <a:pt x="1587807" y="468995"/>
                </a:lnTo>
                <a:cubicBezTo>
                  <a:pt x="1582497" y="469998"/>
                  <a:pt x="1577168" y="470939"/>
                  <a:pt x="1571591" y="470523"/>
                </a:cubicBezTo>
                <a:cubicBezTo>
                  <a:pt x="1540419" y="476033"/>
                  <a:pt x="1508538" y="478991"/>
                  <a:pt x="1476164" y="479514"/>
                </a:cubicBezTo>
                <a:lnTo>
                  <a:pt x="1459046" y="481127"/>
                </a:lnTo>
                <a:lnTo>
                  <a:pt x="1459020" y="480636"/>
                </a:lnTo>
                <a:lnTo>
                  <a:pt x="1458521" y="480669"/>
                </a:lnTo>
                <a:cubicBezTo>
                  <a:pt x="1457955" y="476896"/>
                  <a:pt x="1457928" y="473110"/>
                  <a:pt x="1457928" y="469318"/>
                </a:cubicBezTo>
                <a:close/>
                <a:moveTo>
                  <a:pt x="1457928" y="2166144"/>
                </a:moveTo>
                <a:cubicBezTo>
                  <a:pt x="1457928" y="2160506"/>
                  <a:pt x="1457986" y="2154882"/>
                  <a:pt x="1459298" y="2149296"/>
                </a:cubicBezTo>
                <a:cubicBezTo>
                  <a:pt x="1459256" y="2118214"/>
                  <a:pt x="1461706" y="2087572"/>
                  <a:pt x="1466762" y="2057565"/>
                </a:cubicBezTo>
                <a:lnTo>
                  <a:pt x="1467303" y="2050928"/>
                </a:lnTo>
                <a:cubicBezTo>
                  <a:pt x="1467471" y="2050923"/>
                  <a:pt x="1467641" y="2050918"/>
                  <a:pt x="1467808" y="2050865"/>
                </a:cubicBezTo>
                <a:cubicBezTo>
                  <a:pt x="1518085" y="1700770"/>
                  <a:pt x="1799124" y="1422199"/>
                  <a:pt x="2157974" y="1363267"/>
                </a:cubicBezTo>
                <a:lnTo>
                  <a:pt x="2158091" y="1362128"/>
                </a:lnTo>
                <a:cubicBezTo>
                  <a:pt x="2163400" y="1361126"/>
                  <a:pt x="2168728" y="1360185"/>
                  <a:pt x="2174304" y="1360601"/>
                </a:cubicBezTo>
                <a:cubicBezTo>
                  <a:pt x="2205487" y="1355088"/>
                  <a:pt x="2237380" y="1352130"/>
                  <a:pt x="2269765" y="1351607"/>
                </a:cubicBezTo>
                <a:lnTo>
                  <a:pt x="2286853" y="1349997"/>
                </a:lnTo>
                <a:lnTo>
                  <a:pt x="2286879" y="1350487"/>
                </a:lnTo>
                <a:lnTo>
                  <a:pt x="2287377" y="1350455"/>
                </a:lnTo>
                <a:lnTo>
                  <a:pt x="2287971" y="1361805"/>
                </a:lnTo>
                <a:cubicBezTo>
                  <a:pt x="2287971" y="1367441"/>
                  <a:pt x="2287912" y="1373063"/>
                  <a:pt x="2286600" y="1378647"/>
                </a:cubicBezTo>
                <a:cubicBezTo>
                  <a:pt x="2286642" y="1409736"/>
                  <a:pt x="2284192" y="1440385"/>
                  <a:pt x="2279133" y="1470397"/>
                </a:cubicBezTo>
                <a:lnTo>
                  <a:pt x="2278595" y="1477021"/>
                </a:lnTo>
                <a:cubicBezTo>
                  <a:pt x="2278425" y="1477026"/>
                  <a:pt x="2278257" y="1477030"/>
                  <a:pt x="2278089" y="1477083"/>
                </a:cubicBezTo>
                <a:cubicBezTo>
                  <a:pt x="2227814" y="1827177"/>
                  <a:pt x="1946775" y="2105749"/>
                  <a:pt x="1587923" y="2164681"/>
                </a:cubicBezTo>
                <a:lnTo>
                  <a:pt x="1587807" y="2165820"/>
                </a:lnTo>
                <a:cubicBezTo>
                  <a:pt x="1582497" y="2166823"/>
                  <a:pt x="1577168" y="2167764"/>
                  <a:pt x="1571591" y="2167348"/>
                </a:cubicBezTo>
                <a:cubicBezTo>
                  <a:pt x="1540419" y="2172858"/>
                  <a:pt x="1508538" y="2175816"/>
                  <a:pt x="1476164" y="2176339"/>
                </a:cubicBezTo>
                <a:lnTo>
                  <a:pt x="1459046" y="2177952"/>
                </a:lnTo>
                <a:lnTo>
                  <a:pt x="1459020" y="2177461"/>
                </a:lnTo>
                <a:lnTo>
                  <a:pt x="1458521" y="2177494"/>
                </a:lnTo>
                <a:cubicBezTo>
                  <a:pt x="1457955" y="2173722"/>
                  <a:pt x="1457928" y="2169936"/>
                  <a:pt x="1457928" y="2166144"/>
                </a:cubicBezTo>
                <a:close/>
                <a:moveTo>
                  <a:pt x="1457928" y="3862969"/>
                </a:moveTo>
                <a:cubicBezTo>
                  <a:pt x="1457928" y="3857331"/>
                  <a:pt x="1457986" y="3851707"/>
                  <a:pt x="1459298" y="3846121"/>
                </a:cubicBezTo>
                <a:cubicBezTo>
                  <a:pt x="1459256" y="3815039"/>
                  <a:pt x="1461706" y="3784397"/>
                  <a:pt x="1466762" y="3754390"/>
                </a:cubicBezTo>
                <a:lnTo>
                  <a:pt x="1467303" y="3747753"/>
                </a:lnTo>
                <a:cubicBezTo>
                  <a:pt x="1467471" y="3747748"/>
                  <a:pt x="1467641" y="3747743"/>
                  <a:pt x="1467808" y="3747690"/>
                </a:cubicBezTo>
                <a:cubicBezTo>
                  <a:pt x="1518085" y="3397595"/>
                  <a:pt x="1799124" y="3119024"/>
                  <a:pt x="2157974" y="3060092"/>
                </a:cubicBezTo>
                <a:lnTo>
                  <a:pt x="2158091" y="3058953"/>
                </a:lnTo>
                <a:cubicBezTo>
                  <a:pt x="2163400" y="3057951"/>
                  <a:pt x="2168728" y="3057010"/>
                  <a:pt x="2174304" y="3057426"/>
                </a:cubicBezTo>
                <a:cubicBezTo>
                  <a:pt x="2205487" y="3051913"/>
                  <a:pt x="2237380" y="3048955"/>
                  <a:pt x="2269765" y="3048432"/>
                </a:cubicBezTo>
                <a:lnTo>
                  <a:pt x="2286853" y="3046822"/>
                </a:lnTo>
                <a:lnTo>
                  <a:pt x="2286879" y="3047312"/>
                </a:lnTo>
                <a:lnTo>
                  <a:pt x="2287377" y="3047280"/>
                </a:lnTo>
                <a:lnTo>
                  <a:pt x="2287971" y="3058630"/>
                </a:lnTo>
                <a:cubicBezTo>
                  <a:pt x="2287971" y="3064266"/>
                  <a:pt x="2287912" y="3069889"/>
                  <a:pt x="2286600" y="3075472"/>
                </a:cubicBezTo>
                <a:cubicBezTo>
                  <a:pt x="2286642" y="3106561"/>
                  <a:pt x="2284192" y="3137210"/>
                  <a:pt x="2279133" y="3167222"/>
                </a:cubicBezTo>
                <a:lnTo>
                  <a:pt x="2278595" y="3173846"/>
                </a:lnTo>
                <a:cubicBezTo>
                  <a:pt x="2278425" y="3173851"/>
                  <a:pt x="2278257" y="3173856"/>
                  <a:pt x="2278089" y="3173908"/>
                </a:cubicBezTo>
                <a:cubicBezTo>
                  <a:pt x="2227814" y="3524002"/>
                  <a:pt x="1946775" y="3802574"/>
                  <a:pt x="1587923" y="3861506"/>
                </a:cubicBezTo>
                <a:lnTo>
                  <a:pt x="1587807" y="3862645"/>
                </a:lnTo>
                <a:cubicBezTo>
                  <a:pt x="1582497" y="3863648"/>
                  <a:pt x="1577168" y="3864589"/>
                  <a:pt x="1571591" y="3864173"/>
                </a:cubicBezTo>
                <a:cubicBezTo>
                  <a:pt x="1540419" y="3869683"/>
                  <a:pt x="1508538" y="3872641"/>
                  <a:pt x="1476164" y="3873164"/>
                </a:cubicBezTo>
                <a:lnTo>
                  <a:pt x="1459046" y="3874777"/>
                </a:lnTo>
                <a:lnTo>
                  <a:pt x="1459020" y="3874286"/>
                </a:lnTo>
                <a:lnTo>
                  <a:pt x="1458521" y="3874319"/>
                </a:lnTo>
                <a:cubicBezTo>
                  <a:pt x="1457955" y="3870547"/>
                  <a:pt x="1457928" y="3866761"/>
                  <a:pt x="1457928" y="3862969"/>
                </a:cubicBezTo>
                <a:close/>
                <a:moveTo>
                  <a:pt x="750739" y="1181049"/>
                </a:moveTo>
                <a:cubicBezTo>
                  <a:pt x="1025929" y="1121906"/>
                  <a:pt x="1240772" y="907109"/>
                  <a:pt x="1294048" y="636203"/>
                </a:cubicBezTo>
                <a:cubicBezTo>
                  <a:pt x="1018858" y="695346"/>
                  <a:pt x="804014" y="910143"/>
                  <a:pt x="750739" y="1181049"/>
                </a:cubicBezTo>
                <a:close/>
                <a:moveTo>
                  <a:pt x="750739" y="1493690"/>
                </a:moveTo>
                <a:cubicBezTo>
                  <a:pt x="804015" y="1762469"/>
                  <a:pt x="1018858" y="1975579"/>
                  <a:pt x="1294048" y="2034258"/>
                </a:cubicBezTo>
                <a:cubicBezTo>
                  <a:pt x="1240773" y="1765479"/>
                  <a:pt x="1025929" y="1552369"/>
                  <a:pt x="750739" y="1493690"/>
                </a:cubicBezTo>
                <a:close/>
                <a:moveTo>
                  <a:pt x="750739" y="2877874"/>
                </a:moveTo>
                <a:cubicBezTo>
                  <a:pt x="1025929" y="2818731"/>
                  <a:pt x="1240772" y="2603934"/>
                  <a:pt x="1294048" y="2333028"/>
                </a:cubicBezTo>
                <a:cubicBezTo>
                  <a:pt x="1018858" y="2392171"/>
                  <a:pt x="804014" y="2606968"/>
                  <a:pt x="750739" y="2877874"/>
                </a:cubicBezTo>
                <a:close/>
                <a:moveTo>
                  <a:pt x="750739" y="3190516"/>
                </a:moveTo>
                <a:cubicBezTo>
                  <a:pt x="804015" y="3459294"/>
                  <a:pt x="1018858" y="3672404"/>
                  <a:pt x="1294048" y="3731083"/>
                </a:cubicBezTo>
                <a:cubicBezTo>
                  <a:pt x="1240773" y="3462304"/>
                  <a:pt x="1025929" y="3249194"/>
                  <a:pt x="750739" y="3190516"/>
                </a:cubicBezTo>
                <a:close/>
                <a:moveTo>
                  <a:pt x="718720" y="4305008"/>
                </a:moveTo>
                <a:lnTo>
                  <a:pt x="747165" y="4255797"/>
                </a:lnTo>
                <a:cubicBezTo>
                  <a:pt x="872402" y="4070062"/>
                  <a:pt x="1073359" y="3937139"/>
                  <a:pt x="1307418" y="3898397"/>
                </a:cubicBezTo>
                <a:lnTo>
                  <a:pt x="1307535" y="3897249"/>
                </a:lnTo>
                <a:cubicBezTo>
                  <a:pt x="1312844" y="3896239"/>
                  <a:pt x="1318172" y="3895291"/>
                  <a:pt x="1323748" y="3895710"/>
                </a:cubicBezTo>
                <a:cubicBezTo>
                  <a:pt x="1354931" y="3890153"/>
                  <a:pt x="1386824" y="3887172"/>
                  <a:pt x="1419209" y="3886645"/>
                </a:cubicBezTo>
                <a:lnTo>
                  <a:pt x="1436297" y="3885022"/>
                </a:lnTo>
                <a:lnTo>
                  <a:pt x="1436323" y="3885516"/>
                </a:lnTo>
                <a:lnTo>
                  <a:pt x="1436821" y="3885483"/>
                </a:lnTo>
                <a:lnTo>
                  <a:pt x="1437415" y="3896923"/>
                </a:lnTo>
                <a:cubicBezTo>
                  <a:pt x="1437415" y="3902604"/>
                  <a:pt x="1437356" y="3908271"/>
                  <a:pt x="1436044" y="3913899"/>
                </a:cubicBezTo>
                <a:cubicBezTo>
                  <a:pt x="1436086" y="3945234"/>
                  <a:pt x="1433636" y="3976125"/>
                  <a:pt x="1428577" y="4006375"/>
                </a:cubicBezTo>
                <a:lnTo>
                  <a:pt x="1428039" y="4013051"/>
                </a:lnTo>
                <a:cubicBezTo>
                  <a:pt x="1427869" y="4013056"/>
                  <a:pt x="1427701" y="4013061"/>
                  <a:pt x="1427533" y="4013114"/>
                </a:cubicBezTo>
                <a:cubicBezTo>
                  <a:pt x="1415351" y="4098618"/>
                  <a:pt x="1389619" y="4179889"/>
                  <a:pt x="1352416" y="4254710"/>
                </a:cubicBezTo>
                <a:lnTo>
                  <a:pt x="1322295" y="4305008"/>
                </a:lnTo>
                <a:lnTo>
                  <a:pt x="1168185" y="4305008"/>
                </a:lnTo>
                <a:lnTo>
                  <a:pt x="1194867" y="4271827"/>
                </a:lnTo>
                <a:cubicBezTo>
                  <a:pt x="1242622" y="4199373"/>
                  <a:pt x="1276801" y="4117553"/>
                  <a:pt x="1294048" y="4029853"/>
                </a:cubicBezTo>
                <a:cubicBezTo>
                  <a:pt x="1147796" y="4061285"/>
                  <a:pt x="1018589" y="4136681"/>
                  <a:pt x="921894" y="4241205"/>
                </a:cubicBezTo>
                <a:lnTo>
                  <a:pt x="869771" y="4305008"/>
                </a:lnTo>
                <a:close/>
                <a:moveTo>
                  <a:pt x="684209" y="0"/>
                </a:moveTo>
                <a:lnTo>
                  <a:pt x="832847" y="0"/>
                </a:lnTo>
                <a:lnTo>
                  <a:pt x="855075" y="44350"/>
                </a:lnTo>
                <a:cubicBezTo>
                  <a:pt x="954668" y="191053"/>
                  <a:pt x="1111009" y="298404"/>
                  <a:pt x="1294048" y="337433"/>
                </a:cubicBezTo>
                <a:cubicBezTo>
                  <a:pt x="1275123" y="241952"/>
                  <a:pt x="1235808" y="153496"/>
                  <a:pt x="1180541" y="76659"/>
                </a:cubicBezTo>
                <a:lnTo>
                  <a:pt x="1112313" y="0"/>
                </a:lnTo>
                <a:lnTo>
                  <a:pt x="1280688" y="0"/>
                </a:lnTo>
                <a:lnTo>
                  <a:pt x="1343322" y="96778"/>
                </a:lnTo>
                <a:cubicBezTo>
                  <a:pt x="1385443" y="175780"/>
                  <a:pt x="1414383" y="262463"/>
                  <a:pt x="1427534" y="354040"/>
                </a:cubicBezTo>
                <a:cubicBezTo>
                  <a:pt x="1427702" y="354093"/>
                  <a:pt x="1427871" y="354098"/>
                  <a:pt x="1428040" y="354102"/>
                </a:cubicBezTo>
                <a:lnTo>
                  <a:pt x="1428580" y="360740"/>
                </a:lnTo>
                <a:cubicBezTo>
                  <a:pt x="1433637" y="390746"/>
                  <a:pt x="1436086" y="421389"/>
                  <a:pt x="1436044" y="452471"/>
                </a:cubicBezTo>
                <a:cubicBezTo>
                  <a:pt x="1437356" y="458057"/>
                  <a:pt x="1437415" y="463681"/>
                  <a:pt x="1437415" y="469318"/>
                </a:cubicBezTo>
                <a:cubicBezTo>
                  <a:pt x="1437415" y="473111"/>
                  <a:pt x="1437388" y="476896"/>
                  <a:pt x="1436822" y="480669"/>
                </a:cubicBezTo>
                <a:lnTo>
                  <a:pt x="1436323" y="480636"/>
                </a:lnTo>
                <a:lnTo>
                  <a:pt x="1436297" y="481127"/>
                </a:lnTo>
                <a:lnTo>
                  <a:pt x="1419178" y="479514"/>
                </a:lnTo>
                <a:cubicBezTo>
                  <a:pt x="1386804" y="478991"/>
                  <a:pt x="1354924" y="476033"/>
                  <a:pt x="1323752" y="470523"/>
                </a:cubicBezTo>
                <a:cubicBezTo>
                  <a:pt x="1318175" y="470939"/>
                  <a:pt x="1312846" y="469998"/>
                  <a:pt x="1307535" y="468995"/>
                </a:cubicBezTo>
                <a:lnTo>
                  <a:pt x="1307419" y="467856"/>
                </a:lnTo>
                <a:cubicBezTo>
                  <a:pt x="1066014" y="428211"/>
                  <a:pt x="859822" y="289169"/>
                  <a:pt x="736048" y="95636"/>
                </a:cubicBezTo>
                <a:close/>
                <a:moveTo>
                  <a:pt x="607372" y="1313979"/>
                </a:moveTo>
                <a:cubicBezTo>
                  <a:pt x="607372" y="1308297"/>
                  <a:pt x="607430" y="1302628"/>
                  <a:pt x="608742" y="1296998"/>
                </a:cubicBezTo>
                <a:cubicBezTo>
                  <a:pt x="608700" y="1265670"/>
                  <a:pt x="611150" y="1234785"/>
                  <a:pt x="616206" y="1204541"/>
                </a:cubicBezTo>
                <a:lnTo>
                  <a:pt x="616747" y="1197851"/>
                </a:lnTo>
                <a:cubicBezTo>
                  <a:pt x="616915" y="1197846"/>
                  <a:pt x="617085" y="1197841"/>
                  <a:pt x="617252" y="1197788"/>
                </a:cubicBezTo>
                <a:cubicBezTo>
                  <a:pt x="667529" y="844922"/>
                  <a:pt x="948568" y="564145"/>
                  <a:pt x="1307418" y="504747"/>
                </a:cubicBezTo>
                <a:lnTo>
                  <a:pt x="1307535" y="503599"/>
                </a:lnTo>
                <a:cubicBezTo>
                  <a:pt x="1312844" y="502589"/>
                  <a:pt x="1318172" y="501641"/>
                  <a:pt x="1323748" y="502060"/>
                </a:cubicBezTo>
                <a:cubicBezTo>
                  <a:pt x="1354931" y="496503"/>
                  <a:pt x="1386824" y="493522"/>
                  <a:pt x="1419209" y="492995"/>
                </a:cubicBezTo>
                <a:lnTo>
                  <a:pt x="1436297" y="491372"/>
                </a:lnTo>
                <a:lnTo>
                  <a:pt x="1436323" y="491866"/>
                </a:lnTo>
                <a:lnTo>
                  <a:pt x="1436821" y="491833"/>
                </a:lnTo>
                <a:lnTo>
                  <a:pt x="1437415" y="503273"/>
                </a:lnTo>
                <a:cubicBezTo>
                  <a:pt x="1437415" y="508954"/>
                  <a:pt x="1437356" y="514621"/>
                  <a:pt x="1436044" y="520249"/>
                </a:cubicBezTo>
                <a:cubicBezTo>
                  <a:pt x="1436086" y="551584"/>
                  <a:pt x="1433636" y="582475"/>
                  <a:pt x="1428577" y="612725"/>
                </a:cubicBezTo>
                <a:lnTo>
                  <a:pt x="1428039" y="619401"/>
                </a:lnTo>
                <a:cubicBezTo>
                  <a:pt x="1427869" y="619406"/>
                  <a:pt x="1427701" y="619411"/>
                  <a:pt x="1427533" y="619464"/>
                </a:cubicBezTo>
                <a:cubicBezTo>
                  <a:pt x="1377258" y="972329"/>
                  <a:pt x="1096219" y="1253106"/>
                  <a:pt x="737367" y="1312505"/>
                </a:cubicBezTo>
                <a:lnTo>
                  <a:pt x="737251" y="1313653"/>
                </a:lnTo>
                <a:cubicBezTo>
                  <a:pt x="731941" y="1314664"/>
                  <a:pt x="726612" y="1315612"/>
                  <a:pt x="721035" y="1315193"/>
                </a:cubicBezTo>
                <a:cubicBezTo>
                  <a:pt x="689863" y="1320747"/>
                  <a:pt x="657982" y="1323728"/>
                  <a:pt x="625608" y="1324255"/>
                </a:cubicBezTo>
                <a:lnTo>
                  <a:pt x="608490" y="1325881"/>
                </a:lnTo>
                <a:lnTo>
                  <a:pt x="608464" y="1325386"/>
                </a:lnTo>
                <a:lnTo>
                  <a:pt x="607965" y="1325419"/>
                </a:lnTo>
                <a:cubicBezTo>
                  <a:pt x="607399" y="1321617"/>
                  <a:pt x="607372" y="1317801"/>
                  <a:pt x="607372" y="1313979"/>
                </a:cubicBezTo>
                <a:close/>
                <a:moveTo>
                  <a:pt x="607372" y="1361805"/>
                </a:moveTo>
                <a:lnTo>
                  <a:pt x="607966" y="1350455"/>
                </a:lnTo>
                <a:lnTo>
                  <a:pt x="608464" y="1350487"/>
                </a:lnTo>
                <a:lnTo>
                  <a:pt x="608490" y="1349997"/>
                </a:lnTo>
                <a:lnTo>
                  <a:pt x="625577" y="1351607"/>
                </a:lnTo>
                <a:cubicBezTo>
                  <a:pt x="657963" y="1352130"/>
                  <a:pt x="689855" y="1355088"/>
                  <a:pt x="721039" y="1360601"/>
                </a:cubicBezTo>
                <a:cubicBezTo>
                  <a:pt x="726615" y="1360185"/>
                  <a:pt x="731943" y="1361126"/>
                  <a:pt x="737251" y="1362128"/>
                </a:cubicBezTo>
                <a:lnTo>
                  <a:pt x="737368" y="1363267"/>
                </a:lnTo>
                <a:cubicBezTo>
                  <a:pt x="1096219" y="1422199"/>
                  <a:pt x="1377258" y="1700770"/>
                  <a:pt x="1427534" y="2050865"/>
                </a:cubicBezTo>
                <a:cubicBezTo>
                  <a:pt x="1427702" y="2050918"/>
                  <a:pt x="1427871" y="2050923"/>
                  <a:pt x="1428040" y="2050928"/>
                </a:cubicBezTo>
                <a:lnTo>
                  <a:pt x="1428580" y="2057565"/>
                </a:lnTo>
                <a:cubicBezTo>
                  <a:pt x="1433637" y="2087572"/>
                  <a:pt x="1436086" y="2118214"/>
                  <a:pt x="1436044" y="2149296"/>
                </a:cubicBezTo>
                <a:cubicBezTo>
                  <a:pt x="1437356" y="2154882"/>
                  <a:pt x="1437415" y="2160506"/>
                  <a:pt x="1437415" y="2166144"/>
                </a:cubicBezTo>
                <a:cubicBezTo>
                  <a:pt x="1437415" y="2169936"/>
                  <a:pt x="1437388" y="2173722"/>
                  <a:pt x="1436822" y="2177494"/>
                </a:cubicBezTo>
                <a:lnTo>
                  <a:pt x="1436323" y="2177461"/>
                </a:lnTo>
                <a:lnTo>
                  <a:pt x="1436297" y="2177952"/>
                </a:lnTo>
                <a:lnTo>
                  <a:pt x="1419178" y="2176339"/>
                </a:lnTo>
                <a:cubicBezTo>
                  <a:pt x="1386804" y="2175816"/>
                  <a:pt x="1354924" y="2172858"/>
                  <a:pt x="1323752" y="2167348"/>
                </a:cubicBezTo>
                <a:cubicBezTo>
                  <a:pt x="1318175" y="2167764"/>
                  <a:pt x="1312846" y="2166823"/>
                  <a:pt x="1307535" y="2165820"/>
                </a:cubicBezTo>
                <a:lnTo>
                  <a:pt x="1307419" y="2164681"/>
                </a:lnTo>
                <a:cubicBezTo>
                  <a:pt x="948568" y="2105749"/>
                  <a:pt x="667529" y="1827177"/>
                  <a:pt x="617253" y="1477083"/>
                </a:cubicBezTo>
                <a:cubicBezTo>
                  <a:pt x="617086" y="1477030"/>
                  <a:pt x="616917" y="1477026"/>
                  <a:pt x="616748" y="1477021"/>
                </a:cubicBezTo>
                <a:lnTo>
                  <a:pt x="616209" y="1470397"/>
                </a:lnTo>
                <a:cubicBezTo>
                  <a:pt x="611151" y="1440385"/>
                  <a:pt x="608700" y="1409736"/>
                  <a:pt x="608742" y="1378647"/>
                </a:cubicBezTo>
                <a:cubicBezTo>
                  <a:pt x="607430" y="1373063"/>
                  <a:pt x="607372" y="1367441"/>
                  <a:pt x="607372" y="1361805"/>
                </a:cubicBezTo>
                <a:close/>
                <a:moveTo>
                  <a:pt x="607372" y="3010804"/>
                </a:moveTo>
                <a:cubicBezTo>
                  <a:pt x="607372" y="3005122"/>
                  <a:pt x="607430" y="2999453"/>
                  <a:pt x="608742" y="2993823"/>
                </a:cubicBezTo>
                <a:cubicBezTo>
                  <a:pt x="608700" y="2962495"/>
                  <a:pt x="611150" y="2931610"/>
                  <a:pt x="616206" y="2901366"/>
                </a:cubicBezTo>
                <a:lnTo>
                  <a:pt x="616747" y="2894676"/>
                </a:lnTo>
                <a:cubicBezTo>
                  <a:pt x="616915" y="2894671"/>
                  <a:pt x="617085" y="2894666"/>
                  <a:pt x="617252" y="2894613"/>
                </a:cubicBezTo>
                <a:cubicBezTo>
                  <a:pt x="667529" y="2541747"/>
                  <a:pt x="948568" y="2260970"/>
                  <a:pt x="1307418" y="2201572"/>
                </a:cubicBezTo>
                <a:lnTo>
                  <a:pt x="1307535" y="2200424"/>
                </a:lnTo>
                <a:cubicBezTo>
                  <a:pt x="1312844" y="2199414"/>
                  <a:pt x="1318172" y="2198466"/>
                  <a:pt x="1323748" y="2198885"/>
                </a:cubicBezTo>
                <a:cubicBezTo>
                  <a:pt x="1354931" y="2193328"/>
                  <a:pt x="1386824" y="2190347"/>
                  <a:pt x="1419209" y="2189820"/>
                </a:cubicBezTo>
                <a:lnTo>
                  <a:pt x="1436297" y="2188197"/>
                </a:lnTo>
                <a:lnTo>
                  <a:pt x="1436323" y="2188691"/>
                </a:lnTo>
                <a:lnTo>
                  <a:pt x="1436821" y="2188658"/>
                </a:lnTo>
                <a:lnTo>
                  <a:pt x="1437415" y="2200098"/>
                </a:lnTo>
                <a:cubicBezTo>
                  <a:pt x="1437415" y="2205779"/>
                  <a:pt x="1437356" y="2211446"/>
                  <a:pt x="1436044" y="2217074"/>
                </a:cubicBezTo>
                <a:cubicBezTo>
                  <a:pt x="1436086" y="2248409"/>
                  <a:pt x="1433636" y="2279300"/>
                  <a:pt x="1428577" y="2309550"/>
                </a:cubicBezTo>
                <a:lnTo>
                  <a:pt x="1428039" y="2316226"/>
                </a:lnTo>
                <a:cubicBezTo>
                  <a:pt x="1427869" y="2316231"/>
                  <a:pt x="1427701" y="2316236"/>
                  <a:pt x="1427533" y="2316289"/>
                </a:cubicBezTo>
                <a:cubicBezTo>
                  <a:pt x="1377258" y="2669154"/>
                  <a:pt x="1096219" y="2949931"/>
                  <a:pt x="737367" y="3009330"/>
                </a:cubicBezTo>
                <a:lnTo>
                  <a:pt x="737251" y="3010478"/>
                </a:lnTo>
                <a:cubicBezTo>
                  <a:pt x="731941" y="3011489"/>
                  <a:pt x="726612" y="3012437"/>
                  <a:pt x="721035" y="3012018"/>
                </a:cubicBezTo>
                <a:cubicBezTo>
                  <a:pt x="689863" y="3017572"/>
                  <a:pt x="657982" y="3020553"/>
                  <a:pt x="625608" y="3021080"/>
                </a:cubicBezTo>
                <a:lnTo>
                  <a:pt x="608490" y="3022706"/>
                </a:lnTo>
                <a:lnTo>
                  <a:pt x="608464" y="3022211"/>
                </a:lnTo>
                <a:lnTo>
                  <a:pt x="607965" y="3022244"/>
                </a:lnTo>
                <a:cubicBezTo>
                  <a:pt x="607399" y="3018442"/>
                  <a:pt x="607372" y="3014626"/>
                  <a:pt x="607372" y="3010804"/>
                </a:cubicBezTo>
                <a:close/>
                <a:moveTo>
                  <a:pt x="607372" y="3058630"/>
                </a:moveTo>
                <a:lnTo>
                  <a:pt x="607966" y="3047280"/>
                </a:lnTo>
                <a:lnTo>
                  <a:pt x="608464" y="3047312"/>
                </a:lnTo>
                <a:lnTo>
                  <a:pt x="608490" y="3046822"/>
                </a:lnTo>
                <a:lnTo>
                  <a:pt x="625577" y="3048432"/>
                </a:lnTo>
                <a:cubicBezTo>
                  <a:pt x="657963" y="3048955"/>
                  <a:pt x="689855" y="3051913"/>
                  <a:pt x="721039" y="3057426"/>
                </a:cubicBezTo>
                <a:cubicBezTo>
                  <a:pt x="726615" y="3057010"/>
                  <a:pt x="731943" y="3057951"/>
                  <a:pt x="737251" y="3058953"/>
                </a:cubicBezTo>
                <a:lnTo>
                  <a:pt x="737368" y="3060092"/>
                </a:lnTo>
                <a:cubicBezTo>
                  <a:pt x="1096219" y="3119024"/>
                  <a:pt x="1377258" y="3397595"/>
                  <a:pt x="1427534" y="3747690"/>
                </a:cubicBezTo>
                <a:cubicBezTo>
                  <a:pt x="1427702" y="3747743"/>
                  <a:pt x="1427871" y="3747748"/>
                  <a:pt x="1428040" y="3747753"/>
                </a:cubicBezTo>
                <a:lnTo>
                  <a:pt x="1428580" y="3754390"/>
                </a:lnTo>
                <a:cubicBezTo>
                  <a:pt x="1433637" y="3784397"/>
                  <a:pt x="1436086" y="3815039"/>
                  <a:pt x="1436044" y="3846121"/>
                </a:cubicBezTo>
                <a:cubicBezTo>
                  <a:pt x="1437356" y="3851707"/>
                  <a:pt x="1437415" y="3857331"/>
                  <a:pt x="1437415" y="3862969"/>
                </a:cubicBezTo>
                <a:cubicBezTo>
                  <a:pt x="1437415" y="3866761"/>
                  <a:pt x="1437388" y="3870547"/>
                  <a:pt x="1436822" y="3874319"/>
                </a:cubicBezTo>
                <a:lnTo>
                  <a:pt x="1436323" y="3874286"/>
                </a:lnTo>
                <a:lnTo>
                  <a:pt x="1436297" y="3874777"/>
                </a:lnTo>
                <a:lnTo>
                  <a:pt x="1419178" y="3873164"/>
                </a:lnTo>
                <a:cubicBezTo>
                  <a:pt x="1386804" y="3872641"/>
                  <a:pt x="1354924" y="3869683"/>
                  <a:pt x="1323752" y="3864173"/>
                </a:cubicBezTo>
                <a:cubicBezTo>
                  <a:pt x="1318175" y="3864589"/>
                  <a:pt x="1312846" y="3863648"/>
                  <a:pt x="1307535" y="3862645"/>
                </a:cubicBezTo>
                <a:lnTo>
                  <a:pt x="1307419" y="3861506"/>
                </a:lnTo>
                <a:cubicBezTo>
                  <a:pt x="948568" y="3802574"/>
                  <a:pt x="667529" y="3524002"/>
                  <a:pt x="617253" y="3173908"/>
                </a:cubicBezTo>
                <a:cubicBezTo>
                  <a:pt x="617086" y="3173856"/>
                  <a:pt x="616917" y="3173851"/>
                  <a:pt x="616748" y="3173846"/>
                </a:cubicBezTo>
                <a:lnTo>
                  <a:pt x="616209" y="3167222"/>
                </a:lnTo>
                <a:cubicBezTo>
                  <a:pt x="611151" y="3137210"/>
                  <a:pt x="608700" y="3106561"/>
                  <a:pt x="608742" y="3075472"/>
                </a:cubicBezTo>
                <a:cubicBezTo>
                  <a:pt x="607430" y="3069889"/>
                  <a:pt x="607372" y="3064266"/>
                  <a:pt x="607372" y="3058630"/>
                </a:cubicBezTo>
                <a:close/>
                <a:moveTo>
                  <a:pt x="0" y="116373"/>
                </a:moveTo>
                <a:lnTo>
                  <a:pt x="0" y="0"/>
                </a:lnTo>
                <a:lnTo>
                  <a:pt x="90880" y="0"/>
                </a:lnTo>
                <a:lnTo>
                  <a:pt x="22652" y="76659"/>
                </a:lnTo>
                <a:close/>
                <a:moveTo>
                  <a:pt x="0" y="443121"/>
                </a:moveTo>
                <a:lnTo>
                  <a:pt x="0" y="311637"/>
                </a:lnTo>
                <a:lnTo>
                  <a:pt x="82171" y="276703"/>
                </a:lnTo>
                <a:cubicBezTo>
                  <a:pt x="190106" y="222464"/>
                  <a:pt x="281723" y="142152"/>
                  <a:pt x="348118" y="44350"/>
                </a:cubicBezTo>
                <a:lnTo>
                  <a:pt x="370347" y="0"/>
                </a:lnTo>
                <a:lnTo>
                  <a:pt x="518984" y="0"/>
                </a:lnTo>
                <a:lnTo>
                  <a:pt x="467145" y="95636"/>
                </a:lnTo>
                <a:cubicBezTo>
                  <a:pt x="364000" y="256913"/>
                  <a:pt x="203621" y="380350"/>
                  <a:pt x="13323" y="439959"/>
                </a:cubicBezTo>
                <a:close/>
                <a:moveTo>
                  <a:pt x="0" y="1070142"/>
                </a:moveTo>
                <a:lnTo>
                  <a:pt x="0" y="862064"/>
                </a:lnTo>
                <a:lnTo>
                  <a:pt x="31905" y="912052"/>
                </a:lnTo>
                <a:cubicBezTo>
                  <a:pt x="132041" y="1046318"/>
                  <a:pt x="280461" y="1144085"/>
                  <a:pt x="452455" y="1181049"/>
                </a:cubicBezTo>
                <a:cubicBezTo>
                  <a:pt x="405840" y="944006"/>
                  <a:pt x="235523" y="749922"/>
                  <a:pt x="9316" y="665484"/>
                </a:cubicBezTo>
                <a:lnTo>
                  <a:pt x="0" y="662760"/>
                </a:lnTo>
                <a:lnTo>
                  <a:pt x="0" y="530567"/>
                </a:lnTo>
                <a:lnTo>
                  <a:pt x="26399" y="537107"/>
                </a:lnTo>
                <a:cubicBezTo>
                  <a:pt x="321280" y="635466"/>
                  <a:pt x="541950" y="889030"/>
                  <a:pt x="585941" y="1197788"/>
                </a:cubicBezTo>
                <a:cubicBezTo>
                  <a:pt x="586109" y="1197841"/>
                  <a:pt x="586278" y="1197846"/>
                  <a:pt x="586447" y="1197851"/>
                </a:cubicBezTo>
                <a:lnTo>
                  <a:pt x="586987" y="1204541"/>
                </a:lnTo>
                <a:cubicBezTo>
                  <a:pt x="592044" y="1234785"/>
                  <a:pt x="594493" y="1265670"/>
                  <a:pt x="594451" y="1296998"/>
                </a:cubicBezTo>
                <a:cubicBezTo>
                  <a:pt x="595763" y="1302628"/>
                  <a:pt x="595822" y="1308297"/>
                  <a:pt x="595822" y="1313979"/>
                </a:cubicBezTo>
                <a:cubicBezTo>
                  <a:pt x="595822" y="1317801"/>
                  <a:pt x="595795" y="1321617"/>
                  <a:pt x="595229" y="1325419"/>
                </a:cubicBezTo>
                <a:lnTo>
                  <a:pt x="594730" y="1325386"/>
                </a:lnTo>
                <a:lnTo>
                  <a:pt x="594704" y="1325881"/>
                </a:lnTo>
                <a:lnTo>
                  <a:pt x="577585" y="1324255"/>
                </a:lnTo>
                <a:cubicBezTo>
                  <a:pt x="545211" y="1323728"/>
                  <a:pt x="513331" y="1320747"/>
                  <a:pt x="482159" y="1315193"/>
                </a:cubicBezTo>
                <a:cubicBezTo>
                  <a:pt x="476582" y="1315612"/>
                  <a:pt x="471253" y="1314664"/>
                  <a:pt x="465942" y="1313653"/>
                </a:cubicBezTo>
                <a:lnTo>
                  <a:pt x="465826" y="1312505"/>
                </a:lnTo>
                <a:cubicBezTo>
                  <a:pt x="286401" y="1282806"/>
                  <a:pt x="126428" y="1197762"/>
                  <a:pt x="5028" y="1076034"/>
                </a:cubicBezTo>
                <a:close/>
                <a:moveTo>
                  <a:pt x="0" y="2139063"/>
                </a:moveTo>
                <a:lnTo>
                  <a:pt x="0" y="2007909"/>
                </a:lnTo>
                <a:lnTo>
                  <a:pt x="9314" y="2005207"/>
                </a:lnTo>
                <a:cubicBezTo>
                  <a:pt x="235521" y="1921432"/>
                  <a:pt x="405837" y="1728872"/>
                  <a:pt x="452453" y="1493690"/>
                </a:cubicBezTo>
                <a:cubicBezTo>
                  <a:pt x="280459" y="1530364"/>
                  <a:pt x="132038" y="1627363"/>
                  <a:pt x="31903" y="1760575"/>
                </a:cubicBezTo>
                <a:lnTo>
                  <a:pt x="0" y="1810167"/>
                </a:lnTo>
                <a:lnTo>
                  <a:pt x="0" y="1603724"/>
                </a:lnTo>
                <a:lnTo>
                  <a:pt x="5025" y="1597880"/>
                </a:lnTo>
                <a:cubicBezTo>
                  <a:pt x="126426" y="1477109"/>
                  <a:pt x="286398" y="1392733"/>
                  <a:pt x="465823" y="1363267"/>
                </a:cubicBezTo>
                <a:lnTo>
                  <a:pt x="465940" y="1362128"/>
                </a:lnTo>
                <a:cubicBezTo>
                  <a:pt x="471249" y="1361126"/>
                  <a:pt x="476577" y="1360185"/>
                  <a:pt x="482153" y="1360601"/>
                </a:cubicBezTo>
                <a:cubicBezTo>
                  <a:pt x="513336" y="1355088"/>
                  <a:pt x="545229" y="1352130"/>
                  <a:pt x="577614" y="1351607"/>
                </a:cubicBezTo>
                <a:lnTo>
                  <a:pt x="594702" y="1349997"/>
                </a:lnTo>
                <a:lnTo>
                  <a:pt x="594728" y="1350487"/>
                </a:lnTo>
                <a:lnTo>
                  <a:pt x="595226" y="1350455"/>
                </a:lnTo>
                <a:lnTo>
                  <a:pt x="595820" y="1361805"/>
                </a:lnTo>
                <a:cubicBezTo>
                  <a:pt x="595820" y="1367441"/>
                  <a:pt x="595761" y="1373063"/>
                  <a:pt x="594449" y="1378647"/>
                </a:cubicBezTo>
                <a:cubicBezTo>
                  <a:pt x="594491" y="1409736"/>
                  <a:pt x="592041" y="1440385"/>
                  <a:pt x="586982" y="1470397"/>
                </a:cubicBezTo>
                <a:lnTo>
                  <a:pt x="586444" y="1477021"/>
                </a:lnTo>
                <a:cubicBezTo>
                  <a:pt x="586274" y="1477026"/>
                  <a:pt x="586106" y="1477030"/>
                  <a:pt x="585938" y="1477083"/>
                </a:cubicBezTo>
                <a:cubicBezTo>
                  <a:pt x="541948" y="1783415"/>
                  <a:pt x="321278" y="2034989"/>
                  <a:pt x="26396" y="2132575"/>
                </a:cubicBezTo>
                <a:close/>
                <a:moveTo>
                  <a:pt x="0" y="2766967"/>
                </a:moveTo>
                <a:lnTo>
                  <a:pt x="0" y="2558889"/>
                </a:lnTo>
                <a:lnTo>
                  <a:pt x="31905" y="2608877"/>
                </a:lnTo>
                <a:cubicBezTo>
                  <a:pt x="132041" y="2743143"/>
                  <a:pt x="280461" y="2840910"/>
                  <a:pt x="452455" y="2877874"/>
                </a:cubicBezTo>
                <a:cubicBezTo>
                  <a:pt x="405840" y="2640831"/>
                  <a:pt x="235523" y="2446747"/>
                  <a:pt x="9316" y="2362309"/>
                </a:cubicBezTo>
                <a:lnTo>
                  <a:pt x="0" y="2359585"/>
                </a:lnTo>
                <a:lnTo>
                  <a:pt x="0" y="2227392"/>
                </a:lnTo>
                <a:lnTo>
                  <a:pt x="26399" y="2233932"/>
                </a:lnTo>
                <a:cubicBezTo>
                  <a:pt x="321280" y="2332291"/>
                  <a:pt x="541950" y="2585855"/>
                  <a:pt x="585941" y="2894613"/>
                </a:cubicBezTo>
                <a:cubicBezTo>
                  <a:pt x="586109" y="2894666"/>
                  <a:pt x="586278" y="2894671"/>
                  <a:pt x="586447" y="2894676"/>
                </a:cubicBezTo>
                <a:lnTo>
                  <a:pt x="586987" y="2901366"/>
                </a:lnTo>
                <a:cubicBezTo>
                  <a:pt x="592044" y="2931610"/>
                  <a:pt x="594493" y="2962495"/>
                  <a:pt x="594451" y="2993823"/>
                </a:cubicBezTo>
                <a:cubicBezTo>
                  <a:pt x="595763" y="2999453"/>
                  <a:pt x="595822" y="3005122"/>
                  <a:pt x="595822" y="3010804"/>
                </a:cubicBezTo>
                <a:cubicBezTo>
                  <a:pt x="595822" y="3014626"/>
                  <a:pt x="595795" y="3018442"/>
                  <a:pt x="595229" y="3022244"/>
                </a:cubicBezTo>
                <a:lnTo>
                  <a:pt x="594730" y="3022211"/>
                </a:lnTo>
                <a:lnTo>
                  <a:pt x="594704" y="3022706"/>
                </a:lnTo>
                <a:lnTo>
                  <a:pt x="577585" y="3021080"/>
                </a:lnTo>
                <a:cubicBezTo>
                  <a:pt x="545211" y="3020553"/>
                  <a:pt x="513331" y="3017572"/>
                  <a:pt x="482159" y="3012018"/>
                </a:cubicBezTo>
                <a:cubicBezTo>
                  <a:pt x="476582" y="3012437"/>
                  <a:pt x="471253" y="3011489"/>
                  <a:pt x="465942" y="3010478"/>
                </a:cubicBezTo>
                <a:lnTo>
                  <a:pt x="465826" y="3009330"/>
                </a:lnTo>
                <a:cubicBezTo>
                  <a:pt x="286401" y="2979630"/>
                  <a:pt x="126428" y="2894586"/>
                  <a:pt x="5028" y="2772859"/>
                </a:cubicBezTo>
                <a:close/>
                <a:moveTo>
                  <a:pt x="0" y="3835888"/>
                </a:moveTo>
                <a:lnTo>
                  <a:pt x="0" y="3704734"/>
                </a:lnTo>
                <a:lnTo>
                  <a:pt x="9314" y="3702032"/>
                </a:lnTo>
                <a:cubicBezTo>
                  <a:pt x="235521" y="3618257"/>
                  <a:pt x="405837" y="3425697"/>
                  <a:pt x="452453" y="3190516"/>
                </a:cubicBezTo>
                <a:cubicBezTo>
                  <a:pt x="280459" y="3227190"/>
                  <a:pt x="132038" y="3324188"/>
                  <a:pt x="31903" y="3457400"/>
                </a:cubicBezTo>
                <a:lnTo>
                  <a:pt x="0" y="3506992"/>
                </a:lnTo>
                <a:lnTo>
                  <a:pt x="0" y="3300549"/>
                </a:lnTo>
                <a:lnTo>
                  <a:pt x="5025" y="3294705"/>
                </a:lnTo>
                <a:cubicBezTo>
                  <a:pt x="126426" y="3173934"/>
                  <a:pt x="286398" y="3089558"/>
                  <a:pt x="465823" y="3060092"/>
                </a:cubicBezTo>
                <a:lnTo>
                  <a:pt x="465940" y="3058953"/>
                </a:lnTo>
                <a:cubicBezTo>
                  <a:pt x="471249" y="3057951"/>
                  <a:pt x="476577" y="3057010"/>
                  <a:pt x="482153" y="3057426"/>
                </a:cubicBezTo>
                <a:cubicBezTo>
                  <a:pt x="513336" y="3051913"/>
                  <a:pt x="545229" y="3048955"/>
                  <a:pt x="577614" y="3048432"/>
                </a:cubicBezTo>
                <a:lnTo>
                  <a:pt x="594702" y="3046822"/>
                </a:lnTo>
                <a:lnTo>
                  <a:pt x="594728" y="3047312"/>
                </a:lnTo>
                <a:lnTo>
                  <a:pt x="595226" y="3047280"/>
                </a:lnTo>
                <a:lnTo>
                  <a:pt x="595820" y="3058630"/>
                </a:lnTo>
                <a:cubicBezTo>
                  <a:pt x="595820" y="3064266"/>
                  <a:pt x="595761" y="3069889"/>
                  <a:pt x="594449" y="3075472"/>
                </a:cubicBezTo>
                <a:cubicBezTo>
                  <a:pt x="594491" y="3106561"/>
                  <a:pt x="592041" y="3137210"/>
                  <a:pt x="586982" y="3167222"/>
                </a:cubicBezTo>
                <a:lnTo>
                  <a:pt x="586444" y="3173846"/>
                </a:lnTo>
                <a:cubicBezTo>
                  <a:pt x="586274" y="3173851"/>
                  <a:pt x="586106" y="3173856"/>
                  <a:pt x="585938" y="3173908"/>
                </a:cubicBezTo>
                <a:cubicBezTo>
                  <a:pt x="541948" y="3480240"/>
                  <a:pt x="321278" y="3731813"/>
                  <a:pt x="26396" y="3829400"/>
                </a:cubicBezTo>
                <a:close/>
                <a:moveTo>
                  <a:pt x="0" y="4056079"/>
                </a:moveTo>
                <a:lnTo>
                  <a:pt x="0" y="3923091"/>
                </a:lnTo>
                <a:lnTo>
                  <a:pt x="9850" y="3925425"/>
                </a:lnTo>
                <a:cubicBezTo>
                  <a:pt x="194718" y="3982914"/>
                  <a:pt x="351664" y="4101018"/>
                  <a:pt x="456028" y="4255797"/>
                </a:cubicBezTo>
                <a:lnTo>
                  <a:pt x="484473" y="4305008"/>
                </a:lnTo>
                <a:lnTo>
                  <a:pt x="333423" y="4305008"/>
                </a:lnTo>
                <a:lnTo>
                  <a:pt x="281300" y="4241205"/>
                </a:lnTo>
                <a:cubicBezTo>
                  <a:pt x="223282" y="4178491"/>
                  <a:pt x="153561" y="4126262"/>
                  <a:pt x="75476" y="4087725"/>
                </a:cubicBezTo>
                <a:close/>
                <a:moveTo>
                  <a:pt x="0" y="4305008"/>
                </a:moveTo>
                <a:lnTo>
                  <a:pt x="0" y="4256099"/>
                </a:lnTo>
                <a:lnTo>
                  <a:pt x="8327" y="4271827"/>
                </a:lnTo>
                <a:lnTo>
                  <a:pt x="35009" y="43050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26E892-1320-40AA-9CA1-246721C18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8592" y="620720"/>
            <a:ext cx="7323231" cy="5593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FE4F9-9B87-494B-9412-5F083C007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3223" y="918309"/>
            <a:ext cx="6353967" cy="2053101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rgbClr val="FFFFFF"/>
                </a:solidFill>
              </a:rPr>
              <a:t>Notification system OF spam free ads FOR craigslist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43DBF2-C26A-4B1C-88BB-AFE3AFADAA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13224" y="4297556"/>
            <a:ext cx="6353968" cy="1433391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Deepika Jindal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Juilee Bhosale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Shubham Gupta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Vijaya Rani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Yuvraj Gupta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A1F79C-E4D1-4AAE-BA11-3A0900525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2932" y="4214336"/>
            <a:ext cx="512064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170DF7D-4686-4BD5-A9CD-C89649284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4000" y="-2"/>
            <a:ext cx="164592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DAA8CA82-D000-4B2C-A87F-EA4409452EB7}"/>
              </a:ext>
            </a:extLst>
          </p:cNvPr>
          <p:cNvSpPr txBox="1">
            <a:spLocks/>
          </p:cNvSpPr>
          <p:nvPr/>
        </p:nvSpPr>
        <p:spPr>
          <a:xfrm>
            <a:off x="4618197" y="3470747"/>
            <a:ext cx="6353967" cy="8268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2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FFFF"/>
                </a:solidFill>
              </a:rPr>
              <a:t>TEAM BCG</a:t>
            </a:r>
          </a:p>
        </p:txBody>
      </p:sp>
      <p:sp>
        <p:nvSpPr>
          <p:cNvPr id="26" name="Date Placeholder 4">
            <a:extLst>
              <a:ext uri="{FF2B5EF4-FFF2-40B4-BE49-F238E27FC236}">
                <a16:creationId xmlns:a16="http://schemas.microsoft.com/office/drawing/2014/main" id="{4CAD6DD8-6848-43AA-B665-A8D1243C0B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</p:spPr>
        <p:txBody>
          <a:bodyPr/>
          <a:lstStyle/>
          <a:p>
            <a:fld id="{47426029-D846-4DE5-88A0-E94286E55B81}" type="datetime1">
              <a:rPr lang="en-US" smtClean="0"/>
              <a:t>12/6/2018</a:t>
            </a:fld>
            <a:endParaRPr lang="en-US" dirty="0"/>
          </a:p>
        </p:txBody>
      </p:sp>
      <p:sp>
        <p:nvSpPr>
          <p:cNvPr id="27" name="Slide Number Placeholder 8">
            <a:extLst>
              <a:ext uri="{FF2B5EF4-FFF2-40B4-BE49-F238E27FC236}">
                <a16:creationId xmlns:a16="http://schemas.microsoft.com/office/drawing/2014/main" id="{04D35239-4E3E-47B8-B282-6C9CC74D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/>
          <a:lstStyle/>
          <a:p>
            <a:fld id="{71766878-3199-4EAB-94E7-2D6D11070E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62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65690-6988-EB48-86ED-DD4107D16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7505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A simplistic approach for the solution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842ECC7-41D4-413D-A9FC-5C21E45940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7958865"/>
              </p:ext>
            </p:extLst>
          </p:nvPr>
        </p:nvGraphicFramePr>
        <p:xfrm>
          <a:off x="0" y="2236304"/>
          <a:ext cx="11728174" cy="4046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5AD473-9404-42F2-9F45-03631ED50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4C53D-504B-4ECF-8E79-7D5E8A508606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0F4F9-5E39-42CC-9566-1E014B3FA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80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65690-6988-EB48-86ED-DD4107D16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75056"/>
            <a:ext cx="10873830" cy="1499616"/>
          </a:xfrm>
        </p:spPr>
        <p:txBody>
          <a:bodyPr>
            <a:normAutofit/>
          </a:bodyPr>
          <a:lstStyle/>
          <a:p>
            <a:r>
              <a:rPr lang="en-US" dirty="0"/>
              <a:t>Step by step process OF modelling the solution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842ECC7-41D4-413D-A9FC-5C21E45940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9340955"/>
              </p:ext>
            </p:extLst>
          </p:nvPr>
        </p:nvGraphicFramePr>
        <p:xfrm>
          <a:off x="69574" y="1145480"/>
          <a:ext cx="12026348" cy="46316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A6855F86-03B7-B147-963C-F66F0FFC6DD9}"/>
              </a:ext>
            </a:extLst>
          </p:cNvPr>
          <p:cNvGrpSpPr/>
          <p:nvPr/>
        </p:nvGrpSpPr>
        <p:grpSpPr>
          <a:xfrm>
            <a:off x="314325" y="2150260"/>
            <a:ext cx="10644188" cy="442914"/>
            <a:chOff x="314325" y="2893215"/>
            <a:chExt cx="10644188" cy="442914"/>
          </a:xfrm>
          <a:solidFill>
            <a:schemeClr val="accent2">
              <a:lumMod val="50000"/>
            </a:schemeClr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9A183B6-9FBF-A14F-A04C-2E34B3BD0D0F}"/>
                </a:ext>
              </a:extLst>
            </p:cNvPr>
            <p:cNvSpPr/>
            <p:nvPr/>
          </p:nvSpPr>
          <p:spPr>
            <a:xfrm>
              <a:off x="314325" y="2893216"/>
              <a:ext cx="5200650" cy="442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Identifying Spam Ads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6861D4-BB60-DE44-A22A-58F273F38404}"/>
                </a:ext>
              </a:extLst>
            </p:cNvPr>
            <p:cNvSpPr/>
            <p:nvPr/>
          </p:nvSpPr>
          <p:spPr>
            <a:xfrm>
              <a:off x="6824669" y="2893215"/>
              <a:ext cx="4133844" cy="442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Getting Search Criteria Data</a:t>
              </a:r>
            </a:p>
          </p:txBody>
        </p:sp>
      </p:grp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373818A-5D31-224B-96A9-2838BE560F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9225361"/>
              </p:ext>
            </p:extLst>
          </p:nvPr>
        </p:nvGraphicFramePr>
        <p:xfrm>
          <a:off x="4127405" y="4882505"/>
          <a:ext cx="4572000" cy="20950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CC0E7CD-3F3E-054C-A348-62725677E29E}"/>
              </a:ext>
            </a:extLst>
          </p:cNvPr>
          <p:cNvSpPr/>
          <p:nvPr/>
        </p:nvSpPr>
        <p:spPr>
          <a:xfrm>
            <a:off x="3813080" y="4661050"/>
            <a:ext cx="5200650" cy="442913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Notify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3B7FA03-6418-4988-A753-90B517E9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D3128-99B4-44B2-BF9A-70F438464013}" type="datetime1">
              <a:rPr lang="en-US" smtClean="0"/>
              <a:t>12/6/2018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455A2BE-0CD3-434B-B694-70F2D9E84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93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65690-6988-EB48-86ED-DD4107D16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Stacking ensemble model is the best!!!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A533E-5D3A-5441-9959-73D629D5D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339" y="2319794"/>
            <a:ext cx="10477085" cy="1229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tested various classification models and selected best model based on best classification metrics</a:t>
            </a:r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86CF06-026C-B64E-8E4D-E9DAFE86EB35}"/>
              </a:ext>
            </a:extLst>
          </p:cNvPr>
          <p:cNvSpPr txBox="1"/>
          <p:nvPr/>
        </p:nvSpPr>
        <p:spPr>
          <a:xfrm>
            <a:off x="5381139" y="3053521"/>
            <a:ext cx="509684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Classification Parameters used for selection of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Entropy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Precision (Specificity)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F-measure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GINI impurity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F54328-F77D-6A4D-A663-229282DFCC1C}"/>
              </a:ext>
            </a:extLst>
          </p:cNvPr>
          <p:cNvSpPr txBox="1"/>
          <p:nvPr/>
        </p:nvSpPr>
        <p:spPr>
          <a:xfrm>
            <a:off x="1210991" y="3026948"/>
            <a:ext cx="32467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 models explored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K-Nearest Neighbors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Gradient Boosting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Naïve Bayes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Vector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2FE419-D8EF-6642-BAFB-F8C3AC7DCC7F}"/>
              </a:ext>
            </a:extLst>
          </p:cNvPr>
          <p:cNvSpPr txBox="1">
            <a:spLocks/>
          </p:cNvSpPr>
          <p:nvPr/>
        </p:nvSpPr>
        <p:spPr>
          <a:xfrm>
            <a:off x="924340" y="5499289"/>
            <a:ext cx="9819862" cy="122986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 stacking ensemble model, which implemented a combination of these models, was used to make the final spam predictions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75D72-10E0-41DB-A7CB-B2B599F11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8E722-9D64-4F41-BB12-D249AB090D4C}" type="datetime1">
              <a:rPr lang="en-US" smtClean="0"/>
              <a:t>12/6/2018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9C4124-8D23-424E-8E95-E800AA17B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306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B1D68-CACE-48EB-9F90-A0755E9A2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notification MAIL sent to user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20FC2-9A68-4222-94F3-50DC2A56D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9F66C-0D05-47DA-BE17-70CEB521C06D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18641-4867-4CF9-A4EB-CB1C777E7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BD3EDA-3CD0-438B-82C9-DBE275E3F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838448"/>
            <a:ext cx="10508070" cy="463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921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75D0-36FA-4A2B-95A0-DD91ECD43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036" y="387544"/>
            <a:ext cx="10915964" cy="1499616"/>
          </a:xfrm>
        </p:spPr>
        <p:txBody>
          <a:bodyPr/>
          <a:lstStyle/>
          <a:p>
            <a:r>
              <a:rPr lang="en-US" dirty="0"/>
              <a:t>Our project adds value to craigslist &amp; IT’s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0D43F-8BFF-4B1B-9666-CEDA98993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610" y="3927895"/>
            <a:ext cx="4130802" cy="3356324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Craigslist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Say No to Frauds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Building Loyal Customer Base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Enhance Customer Life-time Value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Enhance the reliability &amp; reputation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4610E98-D417-41F7-90FB-795CB8F691B9}"/>
              </a:ext>
            </a:extLst>
          </p:cNvPr>
          <p:cNvSpPr txBox="1">
            <a:spLocks/>
          </p:cNvSpPr>
          <p:nvPr/>
        </p:nvSpPr>
        <p:spPr>
          <a:xfrm>
            <a:off x="4456412" y="3918207"/>
            <a:ext cx="4130802" cy="3356324"/>
          </a:xfrm>
          <a:prstGeom prst="rect">
            <a:avLst/>
          </a:prstGeom>
        </p:spPr>
        <p:txBody>
          <a:bodyPr vert="horz" lIns="45720" tIns="45720" rIns="4572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User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User safety and Risk mitigation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Narrowing down the selection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Reduce time of users to find legitimate ads from hours to mins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Automated Notification of relevant set of spam-free ads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Increase customer satisfaction</a:t>
            </a:r>
          </a:p>
          <a:p>
            <a:pPr marL="0" indent="0">
              <a:buFont typeface="Tw Cen MT" panose="020B0602020104020603" pitchFamily="34" charset="0"/>
              <a:buNone/>
            </a:pPr>
            <a:r>
              <a:rPr lang="en-US" dirty="0"/>
              <a:t> </a:t>
            </a:r>
          </a:p>
          <a:p>
            <a:pPr marL="0" indent="0">
              <a:buFont typeface="Tw Cen MT" panose="020B0602020104020603" pitchFamily="34" charset="0"/>
              <a:buNone/>
            </a:pPr>
            <a:endParaRPr lang="en-US" dirty="0"/>
          </a:p>
        </p:txBody>
      </p:sp>
      <p:pic>
        <p:nvPicPr>
          <p:cNvPr id="1026" name="Picture 2" descr="Image result for zero frauds">
            <a:extLst>
              <a:ext uri="{FF2B5EF4-FFF2-40B4-BE49-F238E27FC236}">
                <a16:creationId xmlns:a16="http://schemas.microsoft.com/office/drawing/2014/main" id="{722C335E-C5B9-4E94-951D-4C5CDCECE8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67" y="1785964"/>
            <a:ext cx="2835480" cy="2002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lus Sign 6">
            <a:extLst>
              <a:ext uri="{FF2B5EF4-FFF2-40B4-BE49-F238E27FC236}">
                <a16:creationId xmlns:a16="http://schemas.microsoft.com/office/drawing/2014/main" id="{81268C0E-555C-4D4E-AB49-6C292AE39B7A}"/>
              </a:ext>
            </a:extLst>
          </p:cNvPr>
          <p:cNvSpPr/>
          <p:nvPr/>
        </p:nvSpPr>
        <p:spPr>
          <a:xfrm>
            <a:off x="3771704" y="2231845"/>
            <a:ext cx="1102936" cy="96613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8" descr="https://www.whoa.com/wp-content/uploads/2018/08/Fotolia_92692027_Speed_of_Deployment_Blog.jpg">
            <a:extLst>
              <a:ext uri="{FF2B5EF4-FFF2-40B4-BE49-F238E27FC236}">
                <a16:creationId xmlns:a16="http://schemas.microsoft.com/office/drawing/2014/main" id="{60F903BE-0A05-482D-B1A6-1A9431F5D8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78" r="8357"/>
          <a:stretch/>
        </p:blipFill>
        <p:spPr bwMode="auto">
          <a:xfrm>
            <a:off x="8706707" y="1671525"/>
            <a:ext cx="3467083" cy="1886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Image result for time is money cloud">
            <a:extLst>
              <a:ext uri="{FF2B5EF4-FFF2-40B4-BE49-F238E27FC236}">
                <a16:creationId xmlns:a16="http://schemas.microsoft.com/office/drawing/2014/main" id="{1C26589E-1659-421B-8F7C-D2A6E9CBB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386" y="1735275"/>
            <a:ext cx="2860591" cy="2002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Equals 9">
            <a:extLst>
              <a:ext uri="{FF2B5EF4-FFF2-40B4-BE49-F238E27FC236}">
                <a16:creationId xmlns:a16="http://schemas.microsoft.com/office/drawing/2014/main" id="{837D4E34-1A97-40F7-B175-E5B66633AFF1}"/>
              </a:ext>
            </a:extLst>
          </p:cNvPr>
          <p:cNvSpPr/>
          <p:nvPr/>
        </p:nvSpPr>
        <p:spPr>
          <a:xfrm>
            <a:off x="7794977" y="2412272"/>
            <a:ext cx="792237" cy="433633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8FC97B-5073-45A5-8709-394F1EC60F74}"/>
              </a:ext>
            </a:extLst>
          </p:cNvPr>
          <p:cNvSpPr txBox="1">
            <a:spLocks/>
          </p:cNvSpPr>
          <p:nvPr/>
        </p:nvSpPr>
        <p:spPr>
          <a:xfrm>
            <a:off x="8374847" y="3927895"/>
            <a:ext cx="4130802" cy="3356324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Added Value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One-stop solution to find spam-free ads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Competitive Advantage</a:t>
            </a:r>
          </a:p>
          <a:p>
            <a:pPr marL="0" indent="0">
              <a:buFont typeface="Tw Cen MT" panose="020B0602020104020603" pitchFamily="34" charset="0"/>
              <a:buNone/>
            </a:pPr>
            <a:r>
              <a:rPr lang="en-US" dirty="0"/>
              <a:t> 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93BF5C2-B9C1-49DC-ADEC-5B10289FB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B33C5-36EC-4EF8-B89E-B358454A8791}" type="datetime1">
              <a:rPr lang="en-US" smtClean="0"/>
              <a:t>12/6/2018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EFA37A8-5D1B-495A-B10F-50217C3C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6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11BCE5D-32C0-4E83-BD52-A3215885D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415612" cy="5571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scope</a:t>
            </a:r>
          </a:p>
        </p:txBody>
      </p:sp>
      <p:graphicFrame>
        <p:nvGraphicFramePr>
          <p:cNvPr id="17" name="Content Placeholder 7">
            <a:extLst>
              <a:ext uri="{FF2B5EF4-FFF2-40B4-BE49-F238E27FC236}">
                <a16:creationId xmlns:a16="http://schemas.microsoft.com/office/drawing/2014/main" id="{FBB97AD2-EF98-41EE-880B-AA3A48CC81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8413827"/>
              </p:ext>
            </p:extLst>
          </p:nvPr>
        </p:nvGraphicFramePr>
        <p:xfrm>
          <a:off x="2201458" y="2000341"/>
          <a:ext cx="7026965" cy="42141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765ADE74-8C32-4D17-B64E-EAC83471C52E}"/>
              </a:ext>
            </a:extLst>
          </p:cNvPr>
          <p:cNvSpPr txBox="1">
            <a:spLocks/>
          </p:cNvSpPr>
          <p:nvPr/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Future enhancements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81F2F4-E5B6-4923-8010-45DB60271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0508C-4587-44AC-A16F-B8C2E4577831}" type="datetime1">
              <a:rPr lang="en-US" smtClean="0"/>
              <a:t>12/6/2018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E9E3C-DF41-4413-BE48-80A5D9D56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514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elated image">
            <a:extLst>
              <a:ext uri="{FF2B5EF4-FFF2-40B4-BE49-F238E27FC236}">
                <a16:creationId xmlns:a16="http://schemas.microsoft.com/office/drawing/2014/main" id="{E4B4ADDF-37C2-4EDA-9196-8B75DE24D2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34" b="1221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6D8257-8514-41F9-B33F-5D32906F0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7799E9B-C55E-42B0-85BB-13AEB31FAA78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12/6/2018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C55F5-82F1-4D40-AAAE-F8350299C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1766878-3199-4EAB-94E7-2D6D11070E14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8736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1F4E090B-5ECC-4B45-A7C3-91E6615EC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Online Advertisement market is growing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70744E-8A91-4E58-AA93-0EB80A88C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</a:t>
            </a:fld>
            <a:endParaRPr lang="en-US"/>
          </a:p>
        </p:txBody>
      </p:sp>
      <p:pic>
        <p:nvPicPr>
          <p:cNvPr id="2050" name="Picture 2" descr="https://www.marketingcharts.com/wp-content/uploads/2017/07/PwC-US-Ad-Market-Sizes-2017-2021-Jul2017.png">
            <a:extLst>
              <a:ext uri="{FF2B5EF4-FFF2-40B4-BE49-F238E27FC236}">
                <a16:creationId xmlns:a16="http://schemas.microsoft.com/office/drawing/2014/main" id="{E4CCFE82-C3C0-44B9-88D8-09187DB5FB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82"/>
          <a:stretch/>
        </p:blipFill>
        <p:spPr bwMode="auto">
          <a:xfrm>
            <a:off x="1493161" y="1748849"/>
            <a:ext cx="9205677" cy="4721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6E6A3818-A481-40F1-BFAE-E6FE0AD960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4128" y="6470704"/>
            <a:ext cx="2154143" cy="274320"/>
          </a:xfrm>
        </p:spPr>
        <p:txBody>
          <a:bodyPr/>
          <a:lstStyle/>
          <a:p>
            <a:fld id="{47426029-D846-4DE5-88A0-E94286E55B81}" type="datetime1">
              <a:rPr lang="en-US" smtClean="0"/>
              <a:t>12/6/2018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95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craigslist = free newspaper classifieds">
            <a:extLst>
              <a:ext uri="{FF2B5EF4-FFF2-40B4-BE49-F238E27FC236}">
                <a16:creationId xmlns:a16="http://schemas.microsoft.com/office/drawing/2014/main" id="{6775019C-561B-4630-9DBA-D0DCEB6F1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794" y="0"/>
            <a:ext cx="5903650" cy="334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0" descr="https://templatic.com/wp-themes/classifieds-child-theme/gallery-thumb-xl.png">
            <a:extLst>
              <a:ext uri="{FF2B5EF4-FFF2-40B4-BE49-F238E27FC236}">
                <a16:creationId xmlns:a16="http://schemas.microsoft.com/office/drawing/2014/main" id="{55C70676-89AD-4701-A808-F274DD4F0F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A448187-77E0-4FC5-AD54-2E1652B1B7C2}"/>
              </a:ext>
            </a:extLst>
          </p:cNvPr>
          <p:cNvGrpSpPr/>
          <p:nvPr/>
        </p:nvGrpSpPr>
        <p:grpSpPr>
          <a:xfrm>
            <a:off x="495299" y="3809998"/>
            <a:ext cx="10772776" cy="1971676"/>
            <a:chOff x="495299" y="3809998"/>
            <a:chExt cx="10772776" cy="1971676"/>
          </a:xfrm>
        </p:grpSpPr>
        <p:pic>
          <p:nvPicPr>
            <p:cNvPr id="1030" name="Picture 6" descr="Image result for newspaper">
              <a:extLst>
                <a:ext uri="{FF2B5EF4-FFF2-40B4-BE49-F238E27FC236}">
                  <a16:creationId xmlns:a16="http://schemas.microsoft.com/office/drawing/2014/main" id="{966C57A5-A107-4E84-A96E-F7AA70A5481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578" t="62916" r="34578" b="17917"/>
            <a:stretch/>
          </p:blipFill>
          <p:spPr bwMode="auto">
            <a:xfrm>
              <a:off x="495299" y="4267199"/>
              <a:ext cx="2019301" cy="1314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Plus Sign 3">
              <a:extLst>
                <a:ext uri="{FF2B5EF4-FFF2-40B4-BE49-F238E27FC236}">
                  <a16:creationId xmlns:a16="http://schemas.microsoft.com/office/drawing/2014/main" id="{2190AB1D-A2D8-408B-A526-4279E1C482D0}"/>
                </a:ext>
              </a:extLst>
            </p:cNvPr>
            <p:cNvSpPr/>
            <p:nvPr/>
          </p:nvSpPr>
          <p:spPr>
            <a:xfrm>
              <a:off x="2514600" y="4475014"/>
              <a:ext cx="981075" cy="898819"/>
            </a:xfrm>
            <a:prstGeom prst="mathPl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2" name="Picture 8" descr="Image result for free ads">
              <a:extLst>
                <a:ext uri="{FF2B5EF4-FFF2-40B4-BE49-F238E27FC236}">
                  <a16:creationId xmlns:a16="http://schemas.microsoft.com/office/drawing/2014/main" id="{4808741D-6F12-48D5-A360-FDC1D3D6F5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1562" y="4010025"/>
              <a:ext cx="2914650" cy="1571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Plus Sign 8">
              <a:extLst>
                <a:ext uri="{FF2B5EF4-FFF2-40B4-BE49-F238E27FC236}">
                  <a16:creationId xmlns:a16="http://schemas.microsoft.com/office/drawing/2014/main" id="{CAC6962F-5032-4586-BE1B-1BC99601E22F}"/>
                </a:ext>
              </a:extLst>
            </p:cNvPr>
            <p:cNvSpPr/>
            <p:nvPr/>
          </p:nvSpPr>
          <p:spPr>
            <a:xfrm>
              <a:off x="6802099" y="4346427"/>
              <a:ext cx="981075" cy="898819"/>
            </a:xfrm>
            <a:prstGeom prst="mathPl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9CCE8CA-D190-4949-B429-60241CEADC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272" t="30736" r="32000" b="38823"/>
            <a:stretch/>
          </p:blipFill>
          <p:spPr>
            <a:xfrm>
              <a:off x="8086725" y="3809998"/>
              <a:ext cx="3181350" cy="1971676"/>
            </a:xfrm>
            <a:prstGeom prst="rect">
              <a:avLst/>
            </a:prstGeom>
          </p:spPr>
        </p:pic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DCEDA-72A6-4551-ADD7-C47D6B976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26029-D846-4DE5-88A0-E94286E55B81}" type="datetime1">
              <a:rPr lang="en-US" smtClean="0"/>
              <a:t>12/6/2018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0154C80-7D6B-4EE4-800F-CB3D2C05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1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large brick building&#10;&#10;Description automatically generated">
            <a:extLst>
              <a:ext uri="{FF2B5EF4-FFF2-40B4-BE49-F238E27FC236}">
                <a16:creationId xmlns:a16="http://schemas.microsoft.com/office/drawing/2014/main" id="{B36DC79F-C27D-4D35-A244-6255897C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988" y="643467"/>
            <a:ext cx="2982714" cy="2475653"/>
          </a:xfrm>
          <a:prstGeom prst="rect">
            <a:avLst/>
          </a:prstGeom>
        </p:spPr>
      </p:pic>
      <p:pic>
        <p:nvPicPr>
          <p:cNvPr id="2054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C05C5CE-1D5A-483A-BF59-DB2EA72704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42" r="27505"/>
          <a:stretch/>
        </p:blipFill>
        <p:spPr bwMode="auto">
          <a:xfrm>
            <a:off x="857249" y="643467"/>
            <a:ext cx="5648325" cy="559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indoor, wall, window, living&#10;&#10;Description automatically generated">
            <a:extLst>
              <a:ext uri="{FF2B5EF4-FFF2-40B4-BE49-F238E27FC236}">
                <a16:creationId xmlns:a16="http://schemas.microsoft.com/office/drawing/2014/main" id="{6B8BF19A-FBBF-4FF7-B452-2198BD2B5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7248" y="3688186"/>
            <a:ext cx="2652194" cy="2619042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AC2BA2-2560-4BA4-9C14-281FF119F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DF10B-BC52-448E-8808-A1CF3FE234CD}" type="datetime1">
              <a:rPr lang="en-US" smtClean="0"/>
              <a:t>12/6/2018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2C938B-A49B-480B-A96C-7187ED325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A3C865-00DB-4F72-A244-49FB44DDE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69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EE24D94-CAB6-45C4-A4C9-C802B237C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Rental is an in-demand sub-section in craigslist</a:t>
            </a:r>
          </a:p>
        </p:txBody>
      </p:sp>
      <p:graphicFrame>
        <p:nvGraphicFramePr>
          <p:cNvPr id="13" name="Content Placeholder 10">
            <a:extLst>
              <a:ext uri="{FF2B5EF4-FFF2-40B4-BE49-F238E27FC236}">
                <a16:creationId xmlns:a16="http://schemas.microsoft.com/office/drawing/2014/main" id="{9E04B80B-7CE7-4EE4-B2E2-D6707CC9CB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1268823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9FA0DA-5D41-49F9-9265-4ECE6F45D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EDBA-53A8-4610-94A8-D9C4A5A982C5}" type="datetime1">
              <a:rPr lang="en-US" smtClean="0"/>
              <a:t>12/6/2018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6C62F-2D19-4A4D-AFBC-E834E3B33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45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C68039D7-835E-DE4B-937A-B993EB22491E}"/>
              </a:ext>
            </a:extLst>
          </p:cNvPr>
          <p:cNvSpPr txBox="1">
            <a:spLocks/>
          </p:cNvSpPr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5400" dirty="0">
                <a:solidFill>
                  <a:srgbClr val="FFFFFF"/>
                </a:solidFill>
              </a:rPr>
              <a:t>You can be the next victim</a:t>
            </a:r>
          </a:p>
        </p:txBody>
      </p:sp>
      <p:pic>
        <p:nvPicPr>
          <p:cNvPr id="1026" name="Picture 2" descr="https://lh5.googleusercontent.com/r-zkpMfBFLEKoj9OpqFPdvLlf7QPbIGeKNQ3QOQmPLf7paqJ-EYqg1UyAd2RJsfk4RaNq_w-z6i0u0TrGiiew_yE1H9VGDv_iRivx3NZXkwlz3Vwmtsjc74fDU82vCT-utcf4Vra">
            <a:extLst>
              <a:ext uri="{FF2B5EF4-FFF2-40B4-BE49-F238E27FC236}">
                <a16:creationId xmlns:a16="http://schemas.microsoft.com/office/drawing/2014/main" id="{DE21C823-B264-4CD1-A739-FA7E9BFB1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016" y="2252381"/>
            <a:ext cx="5455917" cy="3778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4.googleusercontent.com/djZO0brShI6-E5By1bjDmMQIWlqnmrWMTRAKJTwUz5XcPLc5KZRkjaJ3ngWPdHgp9wdg9fXvi8s1_-X9Rz0l2MNSLcChsOOW1z51gECdyKsWHk6_lWdca73HlLTAo6nWwOWBxm4W">
            <a:extLst>
              <a:ext uri="{FF2B5EF4-FFF2-40B4-BE49-F238E27FC236}">
                <a16:creationId xmlns:a16="http://schemas.microsoft.com/office/drawing/2014/main" id="{C54EC16B-3816-4DD8-A16A-3A573CE6F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51" y="2404924"/>
            <a:ext cx="5455917" cy="347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133510-6FD6-4FEB-B1D5-1DD6C231E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250" y="905308"/>
            <a:ext cx="9720072" cy="1499616"/>
          </a:xfrm>
        </p:spPr>
        <p:txBody>
          <a:bodyPr/>
          <a:lstStyle/>
          <a:p>
            <a:r>
              <a:rPr lang="en-US" dirty="0"/>
              <a:t>You can be the next victim!!!</a:t>
            </a:r>
            <a:br>
              <a:rPr lang="en-US" dirty="0"/>
            </a:b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EE869E-8157-4B95-9B68-D88FD6A41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FEE01-581C-4F12-84EB-AAD13BDE6FAE}" type="datetime1">
              <a:rPr lang="en-US" smtClean="0"/>
              <a:t>12/6/2018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97509-3CB2-4371-B37E-DC2E6CECF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567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62461-C189-4077-A7DC-146EF07DB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A lot of problems unsolved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F9D9D1B-D5AA-4320-BD68-ABA79D1582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8000581"/>
              </p:ext>
            </p:extLst>
          </p:nvPr>
        </p:nvGraphicFramePr>
        <p:xfrm>
          <a:off x="916362" y="1878285"/>
          <a:ext cx="10615836" cy="4394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6969D-EE21-48A1-B1DF-0D7FC70A1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5682-79A8-402E-8D7C-297A08413FAE}" type="datetime1">
              <a:rPr lang="en-US" smtClean="0"/>
              <a:t>12/6/2018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7FDB76-A5C8-4FCE-AB99-6B532EEA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32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62461-C189-4077-A7DC-146EF07DB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443063" cy="1499616"/>
          </a:xfrm>
        </p:spPr>
        <p:txBody>
          <a:bodyPr>
            <a:normAutofit/>
          </a:bodyPr>
          <a:lstStyle/>
          <a:p>
            <a:r>
              <a:rPr lang="en-US" dirty="0"/>
              <a:t>Objective of building 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579AF-3F24-4DF7-AB2C-DF1877FA6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5902061" cy="3931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Build a notification system to show spam free ads for housing rentals </a:t>
            </a:r>
          </a:p>
          <a:p>
            <a:pPr lvl="1"/>
            <a:r>
              <a:rPr lang="en-US" sz="2400" dirty="0"/>
              <a:t>Robust model for fraud ad detection to ensure safety of users</a:t>
            </a:r>
          </a:p>
          <a:p>
            <a:pPr lvl="1"/>
            <a:r>
              <a:rPr lang="en-US" sz="2400" dirty="0"/>
              <a:t>Automatically notify users about new listings as per the keywords specified</a:t>
            </a:r>
          </a:p>
          <a:p>
            <a:pPr marL="0" indent="0">
              <a:buNone/>
            </a:pPr>
            <a:br>
              <a:rPr lang="en-US" sz="2400" dirty="0"/>
            </a:b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7" name="Graphic 6" descr="Bullseye">
            <a:extLst>
              <a:ext uri="{FF2B5EF4-FFF2-40B4-BE49-F238E27FC236}">
                <a16:creationId xmlns:a16="http://schemas.microsoft.com/office/drawing/2014/main" id="{C081FCC6-FD76-47DE-9081-3EE79AE71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41510" y="2084832"/>
            <a:ext cx="3999654" cy="3999654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D4E59-6E74-4681-923C-86C9C8271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04C8A-8CEF-4CAD-9A9E-7EF6F88CB319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4B8D-4D67-4BA2-9082-8618D6E8D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1A849-6415-40D6-B742-1D07DA0F0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ways to identify a fraud 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01880-B184-48D4-A0AF-0E63F638A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9F66C-0D05-47DA-BE17-70CEB521C06D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A60D9-991C-455E-9B0A-1C5AB9351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9</a:t>
            </a:fld>
            <a:endParaRPr lang="en-US"/>
          </a:p>
        </p:txBody>
      </p:sp>
      <p:pic>
        <p:nvPicPr>
          <p:cNvPr id="3074" name="Picture 2" descr="how to tell a craigslist scam posting">
            <a:extLst>
              <a:ext uri="{FF2B5EF4-FFF2-40B4-BE49-F238E27FC236}">
                <a16:creationId xmlns:a16="http://schemas.microsoft.com/office/drawing/2014/main" id="{7E861E6F-4D52-4170-BF16-2D763DE30B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3" b="11321"/>
          <a:stretch/>
        </p:blipFill>
        <p:spPr bwMode="auto">
          <a:xfrm>
            <a:off x="2905527" y="1760308"/>
            <a:ext cx="7249692" cy="4823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6825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602</Words>
  <Application>Microsoft Office PowerPoint</Application>
  <PresentationFormat>Widescreen</PresentationFormat>
  <Paragraphs>132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Notification system OF spam free ads FOR craigslist</vt:lpstr>
      <vt:lpstr>Online Advertisement market is growing</vt:lpstr>
      <vt:lpstr>PowerPoint Presentation</vt:lpstr>
      <vt:lpstr>PowerPoint Presentation</vt:lpstr>
      <vt:lpstr>Rental is an in-demand sub-section in craigslist</vt:lpstr>
      <vt:lpstr>You can be the next victim!!! </vt:lpstr>
      <vt:lpstr>There are A lot of problems unsolved</vt:lpstr>
      <vt:lpstr>Objective of building our solution</vt:lpstr>
      <vt:lpstr>ways to identify a fraud ad</vt:lpstr>
      <vt:lpstr>A simplistic approach for the solution</vt:lpstr>
      <vt:lpstr>Step by step process OF modelling the solution</vt:lpstr>
      <vt:lpstr>Stacking ensemble model is the best!!!</vt:lpstr>
      <vt:lpstr>notification MAIL sent to user</vt:lpstr>
      <vt:lpstr>Our project adds value to craigslist &amp; IT’s Users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Notification system OF spam free ads FOR craigslist</dc:title>
  <dc:creator>Yuvraj Gupta</dc:creator>
  <cp:lastModifiedBy>Yuvraj Gupta</cp:lastModifiedBy>
  <cp:revision>2</cp:revision>
  <dcterms:created xsi:type="dcterms:W3CDTF">2018-12-06T16:35:35Z</dcterms:created>
  <dcterms:modified xsi:type="dcterms:W3CDTF">2018-12-06T16:46:49Z</dcterms:modified>
</cp:coreProperties>
</file>